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247" r:id="rId5"/>
    <p:sldId id="2248" r:id="rId6"/>
    <p:sldId id="2249"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ri Mathisen" initials="AM" lastIdx="37" clrIdx="6">
    <p:extLst>
      <p:ext uri="{19B8F6BF-5375-455C-9EA6-DF929625EA0E}">
        <p15:presenceInfo xmlns:p15="http://schemas.microsoft.com/office/powerpoint/2012/main" userId="Auri Mathisen" providerId="None"/>
      </p:ext>
    </p:extLst>
  </p:cmAuthor>
  <p:cmAuthor id="1" name="Caitlyn Ryan" initials="CR" lastIdx="3" clrIdx="0">
    <p:extLst>
      <p:ext uri="{19B8F6BF-5375-455C-9EA6-DF929625EA0E}">
        <p15:presenceInfo xmlns:p15="http://schemas.microsoft.com/office/powerpoint/2012/main" userId="S-1-5-21-383413107-1061881802-891584314-12522" providerId="AD"/>
      </p:ext>
    </p:extLst>
  </p:cmAuthor>
  <p:cmAuthor id="8" name="David Griffith" initials="DG" lastIdx="2" clrIdx="7">
    <p:extLst>
      <p:ext uri="{19B8F6BF-5375-455C-9EA6-DF929625EA0E}">
        <p15:presenceInfo xmlns:p15="http://schemas.microsoft.com/office/powerpoint/2012/main" userId="S::davidg@silverfoxprod.com::d098c8ac-700f-46f0-bf84-2134bdb9d901" providerId="AD"/>
      </p:ext>
    </p:extLst>
  </p:cmAuthor>
  <p:cmAuthor id="2" name="Anna Dunavin" initials="AD" lastIdx="26" clrIdx="1">
    <p:extLst>
      <p:ext uri="{19B8F6BF-5375-455C-9EA6-DF929625EA0E}">
        <p15:presenceInfo xmlns:p15="http://schemas.microsoft.com/office/powerpoint/2012/main" userId="S-1-5-21-2390023457-1209225828-2205899178-12907" providerId="AD"/>
      </p:ext>
    </p:extLst>
  </p:cmAuthor>
  <p:cmAuthor id="9" name="Robert Boman" initials="RB" lastIdx="19" clrIdx="8">
    <p:extLst>
      <p:ext uri="{19B8F6BF-5375-455C-9EA6-DF929625EA0E}">
        <p15:presenceInfo xmlns:p15="http://schemas.microsoft.com/office/powerpoint/2012/main" userId="S::rboman@teladoc.com::5ef946a9-bda2-4b70-a1a7-ede93abffa06" providerId="AD"/>
      </p:ext>
    </p:extLst>
  </p:cmAuthor>
  <p:cmAuthor id="3" name="Laura J. Whipple" initials="LJW" lastIdx="9" clrIdx="2">
    <p:extLst>
      <p:ext uri="{19B8F6BF-5375-455C-9EA6-DF929625EA0E}">
        <p15:presenceInfo xmlns:p15="http://schemas.microsoft.com/office/powerpoint/2012/main" userId="S-1-5-21-2390023457-1209225828-2205899178-10452" providerId="AD"/>
      </p:ext>
    </p:extLst>
  </p:cmAuthor>
  <p:cmAuthor id="10" name="Anna Dunavin" initials="AD [2]" lastIdx="12" clrIdx="9">
    <p:extLst>
      <p:ext uri="{19B8F6BF-5375-455C-9EA6-DF929625EA0E}">
        <p15:presenceInfo xmlns:p15="http://schemas.microsoft.com/office/powerpoint/2012/main" userId="S::adunavin@teladoc.com::f12bb528-59f3-4583-a899-09e1b80dca4b" providerId="AD"/>
      </p:ext>
    </p:extLst>
  </p:cmAuthor>
  <p:cmAuthor id="4" name="Kaylee McAvoy" initials="KM" lastIdx="10" clrIdx="3">
    <p:extLst>
      <p:ext uri="{19B8F6BF-5375-455C-9EA6-DF929625EA0E}">
        <p15:presenceInfo xmlns:p15="http://schemas.microsoft.com/office/powerpoint/2012/main" userId="Kaylee McAvoy" providerId="None"/>
      </p:ext>
    </p:extLst>
  </p:cmAuthor>
  <p:cmAuthor id="5" name="Laura J. Whipple" initials="LJW [2]" lastIdx="72" clrIdx="4">
    <p:extLst>
      <p:ext uri="{19B8F6BF-5375-455C-9EA6-DF929625EA0E}">
        <p15:presenceInfo xmlns:p15="http://schemas.microsoft.com/office/powerpoint/2012/main" userId="S::lwhipple@teladoc.com::1c0c7b2b-7324-4195-b71e-6b56b8acd491" providerId="AD"/>
      </p:ext>
    </p:extLst>
  </p:cmAuthor>
  <p:cmAuthor id="6" name="Kirk Seace" initials="KS" lastIdx="10" clrIdx="5">
    <p:extLst>
      <p:ext uri="{19B8F6BF-5375-455C-9EA6-DF929625EA0E}">
        <p15:presenceInfo xmlns:p15="http://schemas.microsoft.com/office/powerpoint/2012/main" userId="S::kseace@teladoc.com::0f5e548c-d98e-4a7f-82e9-74f4a34b9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5ED"/>
    <a:srgbClr val="B3D4FF"/>
    <a:srgbClr val="FF9797"/>
    <a:srgbClr val="FFD1DB"/>
    <a:srgbClr val="BBF7EA"/>
    <a:srgbClr val="FFFF99"/>
    <a:srgbClr val="E7E8E8"/>
    <a:srgbClr val="D1FFE4"/>
    <a:srgbClr val="7751CA"/>
    <a:srgbClr val="11A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6290" autoAdjust="0"/>
  </p:normalViewPr>
  <p:slideViewPr>
    <p:cSldViewPr snapToGrid="0" showGuides="1">
      <p:cViewPr varScale="1">
        <p:scale>
          <a:sx n="114" d="100"/>
          <a:sy n="114" d="100"/>
        </p:scale>
        <p:origin x="360" y="102"/>
      </p:cViewPr>
      <p:guideLst>
        <p:guide pos="3840"/>
        <p:guide orient="horz" pos="1992"/>
      </p:guideLst>
    </p:cSldViewPr>
  </p:slideViewPr>
  <p:outlineViewPr>
    <p:cViewPr>
      <p:scale>
        <a:sx n="33" d="100"/>
        <a:sy n="33" d="100"/>
      </p:scale>
      <p:origin x="0" y="-38520"/>
    </p:cViewPr>
  </p:outlineViewPr>
  <p:notesTextViewPr>
    <p:cViewPr>
      <p:scale>
        <a:sx n="3" d="2"/>
        <a:sy n="3" d="2"/>
      </p:scale>
      <p:origin x="0" y="0"/>
    </p:cViewPr>
  </p:notesTextViewPr>
  <p:sorterViewPr>
    <p:cViewPr>
      <p:scale>
        <a:sx n="64" d="100"/>
        <a:sy n="64" d="100"/>
      </p:scale>
      <p:origin x="0" y="-13252"/>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Riedo\Desktop\Metrics\Month%20Metrics\Reports\Oct%20Metrics%20Op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Created</a:t>
            </a:r>
            <a:r>
              <a:rPr lang="en-US" sz="1600" baseline="0" dirty="0"/>
              <a:t> vs Closed SDR’s</a:t>
            </a:r>
            <a:endParaRPr lang="en-US" sz="1600" dirty="0"/>
          </a:p>
        </c:rich>
      </c:tx>
      <c:layout>
        <c:manualLayout>
          <c:xMode val="edge"/>
          <c:yMode val="edge"/>
          <c:x val="0.4183284016249561"/>
          <c:y val="3.086081596923621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Created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Jan</c:v>
                </c:pt>
                <c:pt idx="1">
                  <c:v>Feb</c:v>
                </c:pt>
                <c:pt idx="2">
                  <c:v>March</c:v>
                </c:pt>
                <c:pt idx="3">
                  <c:v>April</c:v>
                </c:pt>
                <c:pt idx="4">
                  <c:v>May</c:v>
                </c:pt>
                <c:pt idx="5">
                  <c:v>June</c:v>
                </c:pt>
                <c:pt idx="6">
                  <c:v>July</c:v>
                </c:pt>
                <c:pt idx="7">
                  <c:v>Aug</c:v>
                </c:pt>
                <c:pt idx="8">
                  <c:v>Sept </c:v>
                </c:pt>
                <c:pt idx="9">
                  <c:v>Oct</c:v>
                </c:pt>
                <c:pt idx="10">
                  <c:v>Nov</c:v>
                </c:pt>
              </c:strCache>
            </c:strRef>
          </c:cat>
          <c:val>
            <c:numRef>
              <c:f>Sheet1!$B$2:$L$2</c:f>
              <c:numCache>
                <c:formatCode>General</c:formatCode>
                <c:ptCount val="11"/>
                <c:pt idx="0">
                  <c:v>23</c:v>
                </c:pt>
                <c:pt idx="1">
                  <c:v>140</c:v>
                </c:pt>
                <c:pt idx="2">
                  <c:v>175</c:v>
                </c:pt>
                <c:pt idx="3">
                  <c:v>165</c:v>
                </c:pt>
                <c:pt idx="4">
                  <c:v>153</c:v>
                </c:pt>
                <c:pt idx="5">
                  <c:v>160</c:v>
                </c:pt>
                <c:pt idx="6">
                  <c:v>142</c:v>
                </c:pt>
                <c:pt idx="7">
                  <c:v>160</c:v>
                </c:pt>
                <c:pt idx="8">
                  <c:v>212</c:v>
                </c:pt>
                <c:pt idx="9">
                  <c:v>229</c:v>
                </c:pt>
                <c:pt idx="10">
                  <c:v>155</c:v>
                </c:pt>
              </c:numCache>
            </c:numRef>
          </c:val>
          <c:extLst>
            <c:ext xmlns:c16="http://schemas.microsoft.com/office/drawing/2014/chart" uri="{C3380CC4-5D6E-409C-BE32-E72D297353CC}">
              <c16:uniqueId val="{00000000-8AB6-4493-A499-C36544F9B326}"/>
            </c:ext>
          </c:extLst>
        </c:ser>
        <c:ser>
          <c:idx val="1"/>
          <c:order val="1"/>
          <c:tx>
            <c:strRef>
              <c:f>Sheet1!$A$3</c:f>
              <c:strCache>
                <c:ptCount val="1"/>
                <c:pt idx="0">
                  <c:v>Closed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Jan</c:v>
                </c:pt>
                <c:pt idx="1">
                  <c:v>Feb</c:v>
                </c:pt>
                <c:pt idx="2">
                  <c:v>March</c:v>
                </c:pt>
                <c:pt idx="3">
                  <c:v>April</c:v>
                </c:pt>
                <c:pt idx="4">
                  <c:v>May</c:v>
                </c:pt>
                <c:pt idx="5">
                  <c:v>June</c:v>
                </c:pt>
                <c:pt idx="6">
                  <c:v>July</c:v>
                </c:pt>
                <c:pt idx="7">
                  <c:v>Aug</c:v>
                </c:pt>
                <c:pt idx="8">
                  <c:v>Sept </c:v>
                </c:pt>
                <c:pt idx="9">
                  <c:v>Oct</c:v>
                </c:pt>
                <c:pt idx="10">
                  <c:v>Nov</c:v>
                </c:pt>
              </c:strCache>
            </c:strRef>
          </c:cat>
          <c:val>
            <c:numRef>
              <c:f>Sheet1!$B$3:$L$3</c:f>
              <c:numCache>
                <c:formatCode>General</c:formatCode>
                <c:ptCount val="11"/>
                <c:pt idx="0">
                  <c:v>10</c:v>
                </c:pt>
                <c:pt idx="1">
                  <c:v>68</c:v>
                </c:pt>
                <c:pt idx="2">
                  <c:v>140</c:v>
                </c:pt>
                <c:pt idx="3">
                  <c:v>217</c:v>
                </c:pt>
                <c:pt idx="4">
                  <c:v>184</c:v>
                </c:pt>
                <c:pt idx="5">
                  <c:v>150</c:v>
                </c:pt>
                <c:pt idx="6">
                  <c:v>121</c:v>
                </c:pt>
                <c:pt idx="7">
                  <c:v>146</c:v>
                </c:pt>
                <c:pt idx="8">
                  <c:v>224</c:v>
                </c:pt>
                <c:pt idx="9">
                  <c:v>203</c:v>
                </c:pt>
                <c:pt idx="10">
                  <c:v>153</c:v>
                </c:pt>
              </c:numCache>
            </c:numRef>
          </c:val>
          <c:extLst>
            <c:ext xmlns:c16="http://schemas.microsoft.com/office/drawing/2014/chart" uri="{C3380CC4-5D6E-409C-BE32-E72D297353CC}">
              <c16:uniqueId val="{00000001-8AB6-4493-A499-C36544F9B326}"/>
            </c:ext>
          </c:extLst>
        </c:ser>
        <c:dLbls>
          <c:showLegendKey val="0"/>
          <c:showVal val="0"/>
          <c:showCatName val="0"/>
          <c:showSerName val="0"/>
          <c:showPercent val="0"/>
          <c:showBubbleSize val="0"/>
        </c:dLbls>
        <c:gapWidth val="219"/>
        <c:axId val="1739391904"/>
        <c:axId val="1785573568"/>
      </c:barChart>
      <c:catAx>
        <c:axId val="173939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85573568"/>
        <c:crosses val="autoZero"/>
        <c:auto val="1"/>
        <c:lblAlgn val="ctr"/>
        <c:lblOffset val="100"/>
        <c:noMultiLvlLbl val="0"/>
      </c:catAx>
      <c:valAx>
        <c:axId val="1785573568"/>
        <c:scaling>
          <c:orientation val="minMax"/>
        </c:scaling>
        <c:delete val="1"/>
        <c:axPos val="l"/>
        <c:numFmt formatCode="General" sourceLinked="1"/>
        <c:majorTickMark val="none"/>
        <c:minorTickMark val="none"/>
        <c:tickLblPos val="nextTo"/>
        <c:crossAx val="173939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9E94B7-71C3-4844-917D-71D9DE8D7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gradFill>
                  <a:gsLst>
                    <a:gs pos="3365">
                      <a:schemeClr val="tx1"/>
                    </a:gs>
                    <a:gs pos="10577">
                      <a:schemeClr val="tx1"/>
                    </a:gs>
                  </a:gsLst>
                  <a:lin ang="0" scaled="1"/>
                </a:gradFill>
              </a:rPr>
              <a:t>Teladoc, Inc. </a:t>
            </a:r>
          </a:p>
        </p:txBody>
      </p:sp>
      <p:sp>
        <p:nvSpPr>
          <p:cNvPr id="3" name="Date Placeholder 2">
            <a:extLst>
              <a:ext uri="{FF2B5EF4-FFF2-40B4-BE49-F238E27FC236}">
                <a16:creationId xmlns:a16="http://schemas.microsoft.com/office/drawing/2014/main" id="{717FBA4C-B534-45C5-A209-E6B79FE9E6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CF6B0-AECB-436D-AC24-8E0CEB00BF7D}" type="datetimeFigureOut">
              <a:rPr lang="en-US" smtClean="0"/>
              <a:t>12/30/2020</a:t>
            </a:fld>
            <a:endParaRPr lang="en-US"/>
          </a:p>
        </p:txBody>
      </p:sp>
      <p:sp>
        <p:nvSpPr>
          <p:cNvPr id="4" name="Footer Placeholder 3">
            <a:extLst>
              <a:ext uri="{FF2B5EF4-FFF2-40B4-BE49-F238E27FC236}">
                <a16:creationId xmlns:a16="http://schemas.microsoft.com/office/drawing/2014/main" id="{EEEAA9A2-5F23-46B9-B9F1-9A4FED2B30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C119E6-CD48-4906-B23E-2C99D7DB06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12831E-C98F-472B-8E3E-2E9FAF4D00E6}" type="slidenum">
              <a:rPr lang="en-US" smtClean="0"/>
              <a:t>‹#›</a:t>
            </a:fld>
            <a:endParaRPr lang="en-US"/>
          </a:p>
        </p:txBody>
      </p:sp>
    </p:spTree>
    <p:extLst>
      <p:ext uri="{BB962C8B-B14F-4D97-AF65-F5344CB8AC3E}">
        <p14:creationId xmlns:p14="http://schemas.microsoft.com/office/powerpoint/2010/main" val="34016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gradFill>
                  <a:gsLst>
                    <a:gs pos="3365">
                      <a:schemeClr val="tx1"/>
                    </a:gs>
                    <a:gs pos="10577">
                      <a:schemeClr val="tx1"/>
                    </a:gs>
                  </a:gsLst>
                  <a:lin ang="0" scaled="1"/>
                </a:gradFill>
              </a:rPr>
              <a:t>Teladoc, Inc.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1A7B0-703C-2F46-875E-B013B47F0691}" type="datetimeFigureOut">
              <a:rPr lang="en-US" smtClean="0"/>
              <a:t>12/30/2020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03CDF-AA46-F54C-BB03-04DB2C384E85}" type="slidenum">
              <a:rPr lang="en-US" smtClean="0"/>
              <a:t>‹#›</a:t>
            </a:fld>
            <a:endParaRPr lang="en-US"/>
          </a:p>
        </p:txBody>
      </p:sp>
    </p:spTree>
    <p:extLst>
      <p:ext uri="{BB962C8B-B14F-4D97-AF65-F5344CB8AC3E}">
        <p14:creationId xmlns:p14="http://schemas.microsoft.com/office/powerpoint/2010/main" val="544712703"/>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9F89866-BB4A-4925-BC00-4030CCA0E01C}"/>
              </a:ext>
            </a:extLst>
          </p:cNvPr>
          <p:cNvSpPr>
            <a:spLocks noGrp="1"/>
          </p:cNvSpPr>
          <p:nvPr userDrawn="1">
            <p:ph type="title"/>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369332"/>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000" kern="1200" dirty="0" smtClean="0">
                <a:gradFill>
                  <a:gsLst>
                    <a:gs pos="23077">
                      <a:schemeClr val="tx1"/>
                    </a:gs>
                    <a:gs pos="45673">
                      <a:schemeClr val="tx1"/>
                    </a:gs>
                  </a:gsLst>
                  <a:lin ang="0" scaled="1"/>
                </a:gradFill>
                <a:latin typeface="+mn-lt"/>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buNone/>
            </a:pPr>
            <a:r>
              <a:rPr lang="en-US" sz="2400" dirty="0">
                <a:gradFill>
                  <a:gsLst>
                    <a:gs pos="23077">
                      <a:schemeClr val="tx1"/>
                    </a:gs>
                    <a:gs pos="45673">
                      <a:schemeClr val="tx1"/>
                    </a:gs>
                  </a:gsLst>
                  <a:lin ang="0" scaled="1"/>
                </a:gradFill>
                <a:latin typeface="Century Gothic" charset="0"/>
              </a:rPr>
              <a:t>Presented to company </a:t>
            </a:r>
          </a:p>
        </p:txBody>
      </p:sp>
      <p:grpSp>
        <p:nvGrpSpPr>
          <p:cNvPr id="6" name="Group 5">
            <a:extLst>
              <a:ext uri="{FF2B5EF4-FFF2-40B4-BE49-F238E27FC236}">
                <a16:creationId xmlns:a16="http://schemas.microsoft.com/office/drawing/2014/main" id="{F18BCCA7-C158-B34C-BDE2-5D6B49F696F3}"/>
              </a:ext>
            </a:extLst>
          </p:cNvPr>
          <p:cNvGrpSpPr/>
          <p:nvPr userDrawn="1"/>
        </p:nvGrpSpPr>
        <p:grpSpPr>
          <a:xfrm rot="445039" flipH="1">
            <a:off x="9867456" y="1728222"/>
            <a:ext cx="3401556" cy="3401556"/>
            <a:chOff x="801667" y="1170409"/>
            <a:chExt cx="3401556" cy="3401556"/>
          </a:xfrm>
        </p:grpSpPr>
        <p:sp>
          <p:nvSpPr>
            <p:cNvPr id="7" name="Freeform: Shape 34">
              <a:extLst>
                <a:ext uri="{FF2B5EF4-FFF2-40B4-BE49-F238E27FC236}">
                  <a16:creationId xmlns:a16="http://schemas.microsoft.com/office/drawing/2014/main" id="{09F1DBD4-6CA8-284E-87F4-DC1E47FC5681}"/>
                </a:ext>
              </a:extLst>
            </p:cNvPr>
            <p:cNvSpPr/>
            <p:nvPr userDrawn="1"/>
          </p:nvSpPr>
          <p:spPr>
            <a:xfrm flipH="1">
              <a:off x="2499078"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8" name="Freeform: Shape 35">
              <a:extLst>
                <a:ext uri="{FF2B5EF4-FFF2-40B4-BE49-F238E27FC236}">
                  <a16:creationId xmlns:a16="http://schemas.microsoft.com/office/drawing/2014/main" id="{79E35A37-69C8-2F46-B178-7ADCE39BFA82}"/>
                </a:ext>
              </a:extLst>
            </p:cNvPr>
            <p:cNvSpPr/>
            <p:nvPr userDrawn="1"/>
          </p:nvSpPr>
          <p:spPr>
            <a:xfrm>
              <a:off x="801667"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9" name="Teardrop 8">
              <a:extLst>
                <a:ext uri="{FF2B5EF4-FFF2-40B4-BE49-F238E27FC236}">
                  <a16:creationId xmlns:a16="http://schemas.microsoft.com/office/drawing/2014/main" id="{36A7A42D-36F2-B748-B0C9-4A2D0FA88C2A}"/>
                </a:ext>
              </a:extLst>
            </p:cNvPr>
            <p:cNvSpPr/>
            <p:nvPr userDrawn="1"/>
          </p:nvSpPr>
          <p:spPr>
            <a:xfrm rot="13800000">
              <a:off x="2076044" y="1170409"/>
              <a:ext cx="859536" cy="86079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0" name="Teardrop 9">
              <a:extLst>
                <a:ext uri="{FF2B5EF4-FFF2-40B4-BE49-F238E27FC236}">
                  <a16:creationId xmlns:a16="http://schemas.microsoft.com/office/drawing/2014/main" id="{B23FF202-3ABB-C540-9FF0-3232E2541F97}"/>
                </a:ext>
              </a:extLst>
            </p:cNvPr>
            <p:cNvSpPr/>
            <p:nvPr userDrawn="1"/>
          </p:nvSpPr>
          <p:spPr>
            <a:xfrm rot="7800000" flipH="1">
              <a:off x="2069311" y="3711169"/>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pic>
        <p:nvPicPr>
          <p:cNvPr id="11" name="Graphic 4">
            <a:extLst>
              <a:ext uri="{FF2B5EF4-FFF2-40B4-BE49-F238E27FC236}">
                <a16:creationId xmlns:a16="http://schemas.microsoft.com/office/drawing/2014/main" id="{E74E6C62-F648-4C87-A2E1-F7F5C312D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31520" y="582641"/>
            <a:ext cx="1255776" cy="409916"/>
          </a:xfrm>
          <a:prstGeom prst="rect">
            <a:avLst/>
          </a:prstGeom>
        </p:spPr>
      </p:pic>
    </p:spTree>
    <p:extLst>
      <p:ext uri="{BB962C8B-B14F-4D97-AF65-F5344CB8AC3E}">
        <p14:creationId xmlns:p14="http://schemas.microsoft.com/office/powerpoint/2010/main" val="19203874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p:ph type="title" hasCustomPrompt="1"/>
          </p:nvPr>
        </p:nvSpPr>
        <p:spPr bwMode="black">
          <a:xfrm>
            <a:off x="667321" y="2810429"/>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hasCustomPrompt="1"/>
          </p:nvPr>
        </p:nvSpPr>
        <p:spPr>
          <a:xfrm>
            <a:off x="667321" y="4332727"/>
            <a:ext cx="7430936" cy="738664"/>
          </a:xfrm>
        </p:spPr>
        <p:txBody>
          <a:bodyPr wrap="square">
            <a:spAutoFit/>
          </a:bodyPr>
          <a:lstStyle>
            <a:lvl1pPr marL="0" indent="0" algn="l" defTabSz="612231" rtl="0" eaLnBrk="1" latinLnBrk="0" hangingPunct="1">
              <a:spcBef>
                <a:spcPts val="0"/>
              </a:spcBef>
              <a:buClr>
                <a:schemeClr val="tx1"/>
              </a:buClr>
              <a:buSzPct val="100000"/>
              <a:buFont typeface="Arial"/>
              <a:buNone/>
              <a:defRPr lang="en-US" sz="2400" kern="1200" dirty="0">
                <a:solidFill>
                  <a:schemeClr val="tx1"/>
                </a:solidFill>
                <a:latin typeface="+mn-lt"/>
                <a:ea typeface="+mn-ea"/>
                <a:cs typeface="Arial" panose="020B0604020202020204" pitchFamily="34" charset="0"/>
              </a:defRPr>
            </a:lvl1pPr>
          </a:lstStyle>
          <a:p>
            <a:pPr marL="0" indent="0">
              <a:spcBef>
                <a:spcPts val="0"/>
              </a:spcBef>
              <a:buNone/>
            </a:pPr>
            <a:r>
              <a:rPr lang="en-US" dirty="0">
                <a:solidFill>
                  <a:schemeClr val="tx1"/>
                </a:solidFill>
              </a:rPr>
              <a:t>Presented to company </a:t>
            </a:r>
          </a:p>
          <a:p>
            <a:pPr marL="0" indent="0">
              <a:spcBef>
                <a:spcPts val="0"/>
              </a:spcBef>
              <a:buNone/>
            </a:pPr>
            <a:r>
              <a:rPr lang="en-US" dirty="0">
                <a:solidFill>
                  <a:schemeClr val="tx1"/>
                </a:solidFill>
              </a:rPr>
              <a:t>Month Day, 2020</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654106" y="582641"/>
            <a:ext cx="1255776" cy="409916"/>
          </a:xfrm>
          <a:prstGeom prst="rect">
            <a:avLst/>
          </a:prstGeom>
        </p:spPr>
      </p:pic>
      <p:pic>
        <p:nvPicPr>
          <p:cNvPr id="7" name="Picture 6">
            <a:extLst>
              <a:ext uri="{FF2B5EF4-FFF2-40B4-BE49-F238E27FC236}">
                <a16:creationId xmlns:a16="http://schemas.microsoft.com/office/drawing/2014/main" id="{402D49A9-DBA4-4433-9ADB-A9932AC58CD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401194"/>
            <a:ext cx="567886" cy="567886"/>
          </a:xfrm>
          <a:prstGeom prst="rect">
            <a:avLst/>
          </a:prstGeom>
        </p:spPr>
      </p:pic>
      <p:pic>
        <p:nvPicPr>
          <p:cNvPr id="9" name="Picture 8">
            <a:extLst>
              <a:ext uri="{FF2B5EF4-FFF2-40B4-BE49-F238E27FC236}">
                <a16:creationId xmlns:a16="http://schemas.microsoft.com/office/drawing/2014/main" id="{3CA4298B-3104-4098-8604-C08F845FE5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401194"/>
            <a:ext cx="567886" cy="567886"/>
          </a:xfrm>
          <a:prstGeom prst="rect">
            <a:avLst/>
          </a:prstGeom>
        </p:spPr>
      </p:pic>
      <p:pic>
        <p:nvPicPr>
          <p:cNvPr id="10" name="Picture 9">
            <a:extLst>
              <a:ext uri="{FF2B5EF4-FFF2-40B4-BE49-F238E27FC236}">
                <a16:creationId xmlns:a16="http://schemas.microsoft.com/office/drawing/2014/main" id="{C8D4A286-A7A6-4216-846D-58C2099854C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401194"/>
            <a:ext cx="567886" cy="567886"/>
          </a:xfrm>
          <a:prstGeom prst="rect">
            <a:avLst/>
          </a:prstGeom>
        </p:spPr>
      </p:pic>
      <p:pic>
        <p:nvPicPr>
          <p:cNvPr id="11" name="Picture 10">
            <a:extLst>
              <a:ext uri="{FF2B5EF4-FFF2-40B4-BE49-F238E27FC236}">
                <a16:creationId xmlns:a16="http://schemas.microsoft.com/office/drawing/2014/main" id="{E99AD708-107F-4B29-8C49-A046EEECBA5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1177053"/>
            <a:ext cx="567886" cy="567886"/>
          </a:xfrm>
          <a:prstGeom prst="rect">
            <a:avLst/>
          </a:prstGeom>
        </p:spPr>
      </p:pic>
      <p:pic>
        <p:nvPicPr>
          <p:cNvPr id="13" name="Picture 12">
            <a:extLst>
              <a:ext uri="{FF2B5EF4-FFF2-40B4-BE49-F238E27FC236}">
                <a16:creationId xmlns:a16="http://schemas.microsoft.com/office/drawing/2014/main" id="{4CEC4DC2-D970-43B6-A64F-848B9F9B336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1177053"/>
            <a:ext cx="567886" cy="567886"/>
          </a:xfrm>
          <a:prstGeom prst="rect">
            <a:avLst/>
          </a:prstGeom>
        </p:spPr>
      </p:pic>
      <p:pic>
        <p:nvPicPr>
          <p:cNvPr id="14" name="Picture 13">
            <a:extLst>
              <a:ext uri="{FF2B5EF4-FFF2-40B4-BE49-F238E27FC236}">
                <a16:creationId xmlns:a16="http://schemas.microsoft.com/office/drawing/2014/main" id="{E16BB40A-E126-4FE9-AD22-7B56A5CF25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1177053"/>
            <a:ext cx="567886" cy="567886"/>
          </a:xfrm>
          <a:prstGeom prst="rect">
            <a:avLst/>
          </a:prstGeom>
        </p:spPr>
      </p:pic>
      <p:pic>
        <p:nvPicPr>
          <p:cNvPr id="15" name="Picture 14">
            <a:extLst>
              <a:ext uri="{FF2B5EF4-FFF2-40B4-BE49-F238E27FC236}">
                <a16:creationId xmlns:a16="http://schemas.microsoft.com/office/drawing/2014/main" id="{0851AB10-ADAE-4383-99A2-BF4590C24D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1952911"/>
            <a:ext cx="567886" cy="567886"/>
          </a:xfrm>
          <a:prstGeom prst="rect">
            <a:avLst/>
          </a:prstGeom>
        </p:spPr>
      </p:pic>
      <p:pic>
        <p:nvPicPr>
          <p:cNvPr id="16" name="Picture 15">
            <a:extLst>
              <a:ext uri="{FF2B5EF4-FFF2-40B4-BE49-F238E27FC236}">
                <a16:creationId xmlns:a16="http://schemas.microsoft.com/office/drawing/2014/main" id="{063E8925-A9EC-4A79-8A0A-77103D22B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1952911"/>
            <a:ext cx="567886" cy="567886"/>
          </a:xfrm>
          <a:prstGeom prst="rect">
            <a:avLst/>
          </a:prstGeom>
        </p:spPr>
      </p:pic>
      <p:pic>
        <p:nvPicPr>
          <p:cNvPr id="17" name="Picture 16">
            <a:extLst>
              <a:ext uri="{FF2B5EF4-FFF2-40B4-BE49-F238E27FC236}">
                <a16:creationId xmlns:a16="http://schemas.microsoft.com/office/drawing/2014/main" id="{93DE59B5-777E-455E-A48B-47BADE456B2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1952911"/>
            <a:ext cx="567886" cy="567886"/>
          </a:xfrm>
          <a:prstGeom prst="rect">
            <a:avLst/>
          </a:prstGeom>
        </p:spPr>
      </p:pic>
      <p:pic>
        <p:nvPicPr>
          <p:cNvPr id="19" name="Picture 18">
            <a:extLst>
              <a:ext uri="{FF2B5EF4-FFF2-40B4-BE49-F238E27FC236}">
                <a16:creationId xmlns:a16="http://schemas.microsoft.com/office/drawing/2014/main" id="{5CB1E0EA-87A0-4855-A3EB-283E433B216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2728770"/>
            <a:ext cx="567886" cy="567886"/>
          </a:xfrm>
          <a:prstGeom prst="rect">
            <a:avLst/>
          </a:prstGeom>
        </p:spPr>
      </p:pic>
      <p:pic>
        <p:nvPicPr>
          <p:cNvPr id="20" name="Picture 19">
            <a:extLst>
              <a:ext uri="{FF2B5EF4-FFF2-40B4-BE49-F238E27FC236}">
                <a16:creationId xmlns:a16="http://schemas.microsoft.com/office/drawing/2014/main" id="{993F090C-CAAE-4D65-B11E-787922B9AA5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2728770"/>
            <a:ext cx="567886" cy="567886"/>
          </a:xfrm>
          <a:prstGeom prst="rect">
            <a:avLst/>
          </a:prstGeom>
        </p:spPr>
      </p:pic>
      <p:pic>
        <p:nvPicPr>
          <p:cNvPr id="21" name="Picture 20">
            <a:extLst>
              <a:ext uri="{FF2B5EF4-FFF2-40B4-BE49-F238E27FC236}">
                <a16:creationId xmlns:a16="http://schemas.microsoft.com/office/drawing/2014/main" id="{9C5B0B2C-40A0-44DE-B510-63FF375B03C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2728770"/>
            <a:ext cx="567886" cy="567886"/>
          </a:xfrm>
          <a:prstGeom prst="rect">
            <a:avLst/>
          </a:prstGeom>
        </p:spPr>
      </p:pic>
      <p:pic>
        <p:nvPicPr>
          <p:cNvPr id="22" name="Picture 21">
            <a:extLst>
              <a:ext uri="{FF2B5EF4-FFF2-40B4-BE49-F238E27FC236}">
                <a16:creationId xmlns:a16="http://schemas.microsoft.com/office/drawing/2014/main" id="{C7BD81EC-F649-4C61-B7F4-D7C445C40FD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3556868"/>
            <a:ext cx="567886" cy="567886"/>
          </a:xfrm>
          <a:prstGeom prst="rect">
            <a:avLst/>
          </a:prstGeom>
        </p:spPr>
      </p:pic>
      <p:pic>
        <p:nvPicPr>
          <p:cNvPr id="23" name="Picture 22">
            <a:extLst>
              <a:ext uri="{FF2B5EF4-FFF2-40B4-BE49-F238E27FC236}">
                <a16:creationId xmlns:a16="http://schemas.microsoft.com/office/drawing/2014/main" id="{75616670-ADD7-458D-89AA-A8B1EA34A11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3556868"/>
            <a:ext cx="567886" cy="567886"/>
          </a:xfrm>
          <a:prstGeom prst="rect">
            <a:avLst/>
          </a:prstGeom>
        </p:spPr>
      </p:pic>
      <p:pic>
        <p:nvPicPr>
          <p:cNvPr id="24" name="Picture 23">
            <a:extLst>
              <a:ext uri="{FF2B5EF4-FFF2-40B4-BE49-F238E27FC236}">
                <a16:creationId xmlns:a16="http://schemas.microsoft.com/office/drawing/2014/main" id="{5E2BEBC3-87C9-4185-80CE-D083F58FA6E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3556868"/>
            <a:ext cx="567886" cy="567886"/>
          </a:xfrm>
          <a:prstGeom prst="rect">
            <a:avLst/>
          </a:prstGeom>
        </p:spPr>
      </p:pic>
      <p:pic>
        <p:nvPicPr>
          <p:cNvPr id="25" name="Picture 24">
            <a:extLst>
              <a:ext uri="{FF2B5EF4-FFF2-40B4-BE49-F238E27FC236}">
                <a16:creationId xmlns:a16="http://schemas.microsoft.com/office/drawing/2014/main" id="{863639A7-6E9E-4620-89CE-6DC0C94869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4332727"/>
            <a:ext cx="567886" cy="567886"/>
          </a:xfrm>
          <a:prstGeom prst="rect">
            <a:avLst/>
          </a:prstGeom>
        </p:spPr>
      </p:pic>
      <p:pic>
        <p:nvPicPr>
          <p:cNvPr id="26" name="Picture 25">
            <a:extLst>
              <a:ext uri="{FF2B5EF4-FFF2-40B4-BE49-F238E27FC236}">
                <a16:creationId xmlns:a16="http://schemas.microsoft.com/office/drawing/2014/main" id="{AE232B0A-2465-45F6-8373-EE3F0FFA89D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4332727"/>
            <a:ext cx="567886" cy="567886"/>
          </a:xfrm>
          <a:prstGeom prst="rect">
            <a:avLst/>
          </a:prstGeom>
        </p:spPr>
      </p:pic>
      <p:pic>
        <p:nvPicPr>
          <p:cNvPr id="27" name="Picture 26">
            <a:extLst>
              <a:ext uri="{FF2B5EF4-FFF2-40B4-BE49-F238E27FC236}">
                <a16:creationId xmlns:a16="http://schemas.microsoft.com/office/drawing/2014/main" id="{59750101-1820-49BA-AA17-CD407A470BF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4332727"/>
            <a:ext cx="567886" cy="567886"/>
          </a:xfrm>
          <a:prstGeom prst="rect">
            <a:avLst/>
          </a:prstGeom>
        </p:spPr>
      </p:pic>
      <p:pic>
        <p:nvPicPr>
          <p:cNvPr id="28" name="Picture 27">
            <a:extLst>
              <a:ext uri="{FF2B5EF4-FFF2-40B4-BE49-F238E27FC236}">
                <a16:creationId xmlns:a16="http://schemas.microsoft.com/office/drawing/2014/main" id="{18A5CC41-F6A8-437C-9920-CA13A15AB94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5108586"/>
            <a:ext cx="567886" cy="567886"/>
          </a:xfrm>
          <a:prstGeom prst="rect">
            <a:avLst/>
          </a:prstGeom>
        </p:spPr>
      </p:pic>
      <p:pic>
        <p:nvPicPr>
          <p:cNvPr id="29" name="Picture 28">
            <a:extLst>
              <a:ext uri="{FF2B5EF4-FFF2-40B4-BE49-F238E27FC236}">
                <a16:creationId xmlns:a16="http://schemas.microsoft.com/office/drawing/2014/main" id="{C1373717-2F5A-4CC1-897D-2C7875FE2F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5108586"/>
            <a:ext cx="567886" cy="567886"/>
          </a:xfrm>
          <a:prstGeom prst="rect">
            <a:avLst/>
          </a:prstGeom>
        </p:spPr>
      </p:pic>
      <p:pic>
        <p:nvPicPr>
          <p:cNvPr id="30" name="Picture 29">
            <a:extLst>
              <a:ext uri="{FF2B5EF4-FFF2-40B4-BE49-F238E27FC236}">
                <a16:creationId xmlns:a16="http://schemas.microsoft.com/office/drawing/2014/main" id="{143E976C-D58E-42CC-ABB2-3E3F58DCB33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5108586"/>
            <a:ext cx="567886" cy="567886"/>
          </a:xfrm>
          <a:prstGeom prst="rect">
            <a:avLst/>
          </a:prstGeom>
        </p:spPr>
      </p:pic>
      <p:pic>
        <p:nvPicPr>
          <p:cNvPr id="31" name="Picture 30">
            <a:extLst>
              <a:ext uri="{FF2B5EF4-FFF2-40B4-BE49-F238E27FC236}">
                <a16:creationId xmlns:a16="http://schemas.microsoft.com/office/drawing/2014/main" id="{A4A64772-0F6A-4E56-98AC-936ED273959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5884445"/>
            <a:ext cx="567886" cy="567886"/>
          </a:xfrm>
          <a:prstGeom prst="rect">
            <a:avLst/>
          </a:prstGeom>
        </p:spPr>
      </p:pic>
      <p:pic>
        <p:nvPicPr>
          <p:cNvPr id="32" name="Picture 31">
            <a:extLst>
              <a:ext uri="{FF2B5EF4-FFF2-40B4-BE49-F238E27FC236}">
                <a16:creationId xmlns:a16="http://schemas.microsoft.com/office/drawing/2014/main" id="{F93FEF77-5E0C-465C-AD2D-BBF8A90762A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5884445"/>
            <a:ext cx="567886" cy="567886"/>
          </a:xfrm>
          <a:prstGeom prst="rect">
            <a:avLst/>
          </a:prstGeom>
        </p:spPr>
      </p:pic>
      <p:pic>
        <p:nvPicPr>
          <p:cNvPr id="33" name="Picture 32">
            <a:extLst>
              <a:ext uri="{FF2B5EF4-FFF2-40B4-BE49-F238E27FC236}">
                <a16:creationId xmlns:a16="http://schemas.microsoft.com/office/drawing/2014/main" id="{8C21CA9C-E224-4FB8-B47B-5B1E3A5C77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5884445"/>
            <a:ext cx="567886" cy="567886"/>
          </a:xfrm>
          <a:prstGeom prst="rect">
            <a:avLst/>
          </a:prstGeom>
        </p:spPr>
      </p:pic>
    </p:spTree>
    <p:extLst>
      <p:ext uri="{BB962C8B-B14F-4D97-AF65-F5344CB8AC3E}">
        <p14:creationId xmlns:p14="http://schemas.microsoft.com/office/powerpoint/2010/main" val="28628909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userDrawn="1">
            <p:ph type="title" hasCustomPrompt="1"/>
          </p:nvPr>
        </p:nvSpPr>
        <p:spPr bwMode="black">
          <a:xfrm>
            <a:off x="734399" y="3048402"/>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userDrawn="1">
            <p:ph type="body" sz="quarter" idx="13" hasCustomPrompt="1"/>
          </p:nvPr>
        </p:nvSpPr>
        <p:spPr>
          <a:xfrm>
            <a:off x="734399" y="4648035"/>
            <a:ext cx="7430936" cy="738664"/>
          </a:xfrm>
        </p:spPr>
        <p:txBody>
          <a:bodyPr wrap="square">
            <a:spAutoFit/>
          </a:bodyPr>
          <a:lstStyle>
            <a:lvl1pPr marL="0" marR="0" indent="0" algn="l" defTabSz="612231" rtl="0" eaLnBrk="1" fontAlgn="auto" latinLnBrk="0" hangingPunct="1">
              <a:lnSpc>
                <a:spcPct val="100000"/>
              </a:lnSpc>
              <a:spcBef>
                <a:spcPts val="0"/>
              </a:spcBef>
              <a:spcAft>
                <a:spcPts val="0"/>
              </a:spcAft>
              <a:buClr>
                <a:schemeClr val="tx1"/>
              </a:buClr>
              <a:buSzPct val="100000"/>
              <a:buFont typeface="Arial"/>
              <a:buNone/>
              <a:tabLst/>
              <a:defRPr lang="en-US" sz="2400" kern="1200" dirty="0">
                <a:solidFill>
                  <a:schemeClr val="tx1"/>
                </a:solidFill>
                <a:latin typeface="+mn-lt"/>
                <a:ea typeface="+mn-ea"/>
                <a:cs typeface="Arial" panose="020B0604020202020204" pitchFamily="34" charset="0"/>
              </a:defRPr>
            </a:lvl1pPr>
          </a:lstStyle>
          <a:p>
            <a:pPr marL="0" marR="0" lvl="0" indent="0" algn="l" defTabSz="612231" rtl="0" eaLnBrk="1" fontAlgn="auto" latinLnBrk="0" hangingPunct="1">
              <a:lnSpc>
                <a:spcPct val="100000"/>
              </a:lnSpc>
              <a:spcBef>
                <a:spcPts val="0"/>
              </a:spcBef>
              <a:spcAft>
                <a:spcPts val="0"/>
              </a:spcAft>
              <a:buClr>
                <a:schemeClr val="tx1"/>
              </a:buClr>
              <a:buSzPct val="100000"/>
              <a:buFont typeface="Arial"/>
              <a:buNone/>
              <a:tabLst/>
              <a:defRPr/>
            </a:pPr>
            <a:r>
              <a:rPr lang="en-US" dirty="0">
                <a:solidFill>
                  <a:schemeClr val="tx1"/>
                </a:solidFill>
              </a:rPr>
              <a:t>Presented Month Day, 2020</a:t>
            </a:r>
          </a:p>
          <a:p>
            <a:pPr marL="0" indent="0">
              <a:spcBef>
                <a:spcPts val="0"/>
              </a:spcBef>
              <a:buNone/>
            </a:pPr>
            <a:r>
              <a:rPr lang="en-US" dirty="0">
                <a:solidFill>
                  <a:schemeClr val="tx1"/>
                </a:solidFill>
              </a:rPr>
              <a:t> to company </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grpSp>
        <p:nvGrpSpPr>
          <p:cNvPr id="2" name="Group 1">
            <a:extLst>
              <a:ext uri="{FF2B5EF4-FFF2-40B4-BE49-F238E27FC236}">
                <a16:creationId xmlns:a16="http://schemas.microsoft.com/office/drawing/2014/main" id="{D6301657-63E8-4A1C-9BDC-273542A90885}"/>
              </a:ext>
            </a:extLst>
          </p:cNvPr>
          <p:cNvGrpSpPr/>
          <p:nvPr userDrawn="1"/>
        </p:nvGrpSpPr>
        <p:grpSpPr>
          <a:xfrm>
            <a:off x="10385043" y="950119"/>
            <a:ext cx="828362" cy="4957763"/>
            <a:chOff x="10385043" y="950119"/>
            <a:chExt cx="828362" cy="4957763"/>
          </a:xfrm>
        </p:grpSpPr>
        <p:pic>
          <p:nvPicPr>
            <p:cNvPr id="9" name="Picture 8">
              <a:extLst>
                <a:ext uri="{FF2B5EF4-FFF2-40B4-BE49-F238E27FC236}">
                  <a16:creationId xmlns:a16="http://schemas.microsoft.com/office/drawing/2014/main" id="{8CD1425E-1B44-4475-89EA-8AEEF363AAE8}"/>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10385043" y="5356934"/>
              <a:ext cx="755004" cy="550948"/>
            </a:xfrm>
            <a:prstGeom prst="rect">
              <a:avLst/>
            </a:prstGeom>
            <a:effectLst>
              <a:outerShdw blurRad="63500" dist="50800" dir="5400000" algn="ctr" rotWithShape="0">
                <a:srgbClr val="000000">
                  <a:alpha val="30000"/>
                </a:srgbClr>
              </a:outerShdw>
            </a:effectLst>
          </p:spPr>
        </p:pic>
        <p:pic>
          <p:nvPicPr>
            <p:cNvPr id="10" name="Picture 9">
              <a:extLst>
                <a:ext uri="{FF2B5EF4-FFF2-40B4-BE49-F238E27FC236}">
                  <a16:creationId xmlns:a16="http://schemas.microsoft.com/office/drawing/2014/main" id="{7AD07B2F-2679-4E60-AF20-B1F9A329EF94}"/>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10515904" y="4260331"/>
              <a:ext cx="479529" cy="775409"/>
            </a:xfrm>
            <a:prstGeom prst="rect">
              <a:avLst/>
            </a:prstGeom>
            <a:effectLst>
              <a:outerShdw blurRad="63500" dist="50800" dir="5400000" algn="ctr" rotWithShape="0">
                <a:srgbClr val="000000">
                  <a:alpha val="30000"/>
                </a:srgbClr>
              </a:outerShdw>
            </a:effectLst>
          </p:spPr>
        </p:pic>
        <p:pic>
          <p:nvPicPr>
            <p:cNvPr id="11" name="Picture 10">
              <a:extLst>
                <a:ext uri="{FF2B5EF4-FFF2-40B4-BE49-F238E27FC236}">
                  <a16:creationId xmlns:a16="http://schemas.microsoft.com/office/drawing/2014/main" id="{1731CDF0-A0C9-45EB-97A3-F9FD36396296}"/>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10390145" y="3194338"/>
              <a:ext cx="744801" cy="744800"/>
            </a:xfrm>
            <a:prstGeom prst="rect">
              <a:avLst/>
            </a:prstGeom>
            <a:effectLst>
              <a:outerShdw blurRad="63500" dist="50800" dir="5400000" algn="ctr" rotWithShape="0">
                <a:srgbClr val="000000">
                  <a:alpha val="30000"/>
                </a:srgbClr>
              </a:outerShdw>
            </a:effectLst>
          </p:spPr>
        </p:pic>
        <p:pic>
          <p:nvPicPr>
            <p:cNvPr id="12" name="Picture 11">
              <a:extLst>
                <a:ext uri="{FF2B5EF4-FFF2-40B4-BE49-F238E27FC236}">
                  <a16:creationId xmlns:a16="http://schemas.microsoft.com/office/drawing/2014/main" id="{A0CCC272-A192-49B6-8DF5-CD9EB1D435F4}"/>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10386982" y="2138546"/>
              <a:ext cx="826423" cy="734598"/>
            </a:xfrm>
            <a:prstGeom prst="rect">
              <a:avLst/>
            </a:prstGeom>
            <a:effectLst>
              <a:outerShdw blurRad="63500" dist="50800" dir="5400000" algn="ctr" rotWithShape="0">
                <a:srgbClr val="000000">
                  <a:alpha val="30000"/>
                </a:srgbClr>
              </a:outerShdw>
            </a:effectLst>
          </p:spPr>
        </p:pic>
        <p:pic>
          <p:nvPicPr>
            <p:cNvPr id="13" name="Picture 12">
              <a:extLst>
                <a:ext uri="{FF2B5EF4-FFF2-40B4-BE49-F238E27FC236}">
                  <a16:creationId xmlns:a16="http://schemas.microsoft.com/office/drawing/2014/main" id="{1BF4BF7C-6773-4F4A-A59E-DC970EFFDC46}"/>
                </a:ext>
              </a:extLst>
            </p:cNvPr>
            <p:cNvPicPr>
              <a:picLocks noChangeAspect="1"/>
            </p:cNvPicPr>
            <p:nvPr/>
          </p:nvPicPr>
          <p:blipFill>
            <a:blip r:embed="rId8" cstate="screen">
              <a:alphaModFix amt="50000"/>
              <a:extLst>
                <a:ext uri="{28A0092B-C50C-407E-A947-70E740481C1C}">
                  <a14:useLocalDpi xmlns:a14="http://schemas.microsoft.com/office/drawing/2010/main"/>
                </a:ext>
              </a:extLst>
            </a:blip>
            <a:stretch>
              <a:fillRect/>
            </a:stretch>
          </p:blipFill>
          <p:spPr>
            <a:xfrm>
              <a:off x="10515904" y="950119"/>
              <a:ext cx="673382" cy="867234"/>
            </a:xfrm>
            <a:prstGeom prst="rect">
              <a:avLst/>
            </a:prstGeom>
            <a:effectLst>
              <a:outerShdw blurRad="63500" dist="50800" dir="5400000" algn="ctr" rotWithShape="0">
                <a:srgbClr val="000000">
                  <a:alpha val="30000"/>
                </a:srgbClr>
              </a:outerShdw>
            </a:effectLst>
          </p:spPr>
        </p:pic>
      </p:grpSp>
    </p:spTree>
    <p:extLst>
      <p:ext uri="{BB962C8B-B14F-4D97-AF65-F5344CB8AC3E}">
        <p14:creationId xmlns:p14="http://schemas.microsoft.com/office/powerpoint/2010/main" val="16818810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userDrawn="1">
            <p:ph type="title" hasCustomPrompt="1"/>
          </p:nvPr>
        </p:nvSpPr>
        <p:spPr bwMode="black">
          <a:xfrm>
            <a:off x="3506628" y="2799622"/>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userDrawn="1">
            <p:ph type="body" sz="quarter" idx="13" hasCustomPrompt="1"/>
          </p:nvPr>
        </p:nvSpPr>
        <p:spPr>
          <a:xfrm>
            <a:off x="3506628" y="4321920"/>
            <a:ext cx="7430936" cy="738664"/>
          </a:xfrm>
        </p:spPr>
        <p:txBody>
          <a:bodyPr wrap="square">
            <a:spAutoFit/>
          </a:bodyPr>
          <a:lstStyle>
            <a:lvl1pPr marL="0" indent="0" algn="l" defTabSz="612231" rtl="0" eaLnBrk="1" latinLnBrk="0" hangingPunct="1">
              <a:spcBef>
                <a:spcPts val="0"/>
              </a:spcBef>
              <a:buClr>
                <a:schemeClr val="tx1"/>
              </a:buClr>
              <a:buSzPct val="100000"/>
              <a:buFont typeface="Arial"/>
              <a:buNone/>
              <a:defRPr lang="en-US" sz="2400" kern="1200" dirty="0">
                <a:solidFill>
                  <a:schemeClr val="tx1"/>
                </a:solidFill>
                <a:latin typeface="+mn-lt"/>
                <a:ea typeface="+mn-ea"/>
                <a:cs typeface="Arial" panose="020B0604020202020204" pitchFamily="34" charset="0"/>
              </a:defRPr>
            </a:lvl1pPr>
          </a:lstStyle>
          <a:p>
            <a:pPr marL="0" indent="0">
              <a:spcBef>
                <a:spcPts val="0"/>
              </a:spcBef>
              <a:buNone/>
            </a:pPr>
            <a:r>
              <a:rPr lang="en-US" dirty="0">
                <a:solidFill>
                  <a:schemeClr val="tx1"/>
                </a:solidFill>
              </a:rPr>
              <a:t>Presented to company </a:t>
            </a:r>
          </a:p>
          <a:p>
            <a:pPr marL="0" indent="0">
              <a:spcBef>
                <a:spcPts val="0"/>
              </a:spcBef>
              <a:buNone/>
            </a:pPr>
            <a:r>
              <a:rPr lang="en-US" dirty="0">
                <a:solidFill>
                  <a:schemeClr val="tx1"/>
                </a:solidFill>
              </a:rPr>
              <a:t>Month Day, 2020</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06628" y="582641"/>
            <a:ext cx="1255776" cy="409916"/>
          </a:xfrm>
          <a:prstGeom prst="rect">
            <a:avLst/>
          </a:prstGeom>
        </p:spPr>
      </p:pic>
      <p:pic>
        <p:nvPicPr>
          <p:cNvPr id="49" name="Picture 48">
            <a:extLst>
              <a:ext uri="{FF2B5EF4-FFF2-40B4-BE49-F238E27FC236}">
                <a16:creationId xmlns:a16="http://schemas.microsoft.com/office/drawing/2014/main" id="{77EF019F-3BD7-434D-BC5C-06D57A05D33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186575"/>
            <a:ext cx="3039057" cy="3671425"/>
          </a:xfrm>
          <a:custGeom>
            <a:avLst/>
            <a:gdLst>
              <a:gd name="connsiteX0" fmla="*/ 0 w 3039057"/>
              <a:gd name="connsiteY0" fmla="*/ 0 h 3671425"/>
              <a:gd name="connsiteX1" fmla="*/ 3039057 w 3039057"/>
              <a:gd name="connsiteY1" fmla="*/ 0 h 3671425"/>
              <a:gd name="connsiteX2" fmla="*/ 3039057 w 3039057"/>
              <a:gd name="connsiteY2" fmla="*/ 3671425 h 3671425"/>
              <a:gd name="connsiteX3" fmla="*/ 0 w 3039057"/>
              <a:gd name="connsiteY3" fmla="*/ 3671425 h 3671425"/>
              <a:gd name="connsiteX4" fmla="*/ 0 w 3039057"/>
              <a:gd name="connsiteY4" fmla="*/ 0 h 367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057" h="3671425">
                <a:moveTo>
                  <a:pt x="0" y="0"/>
                </a:moveTo>
                <a:lnTo>
                  <a:pt x="3039057" y="0"/>
                </a:lnTo>
                <a:lnTo>
                  <a:pt x="3039057" y="3671425"/>
                </a:lnTo>
                <a:lnTo>
                  <a:pt x="0" y="3671425"/>
                </a:lnTo>
                <a:lnTo>
                  <a:pt x="0" y="0"/>
                </a:lnTo>
                <a:close/>
              </a:path>
            </a:pathLst>
          </a:custGeom>
        </p:spPr>
      </p:pic>
    </p:spTree>
    <p:extLst>
      <p:ext uri="{BB962C8B-B14F-4D97-AF65-F5344CB8AC3E}">
        <p14:creationId xmlns:p14="http://schemas.microsoft.com/office/powerpoint/2010/main" val="22987844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Option 1 Dark">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80BA275-3F8D-48E3-B68E-DD25F28745C9}"/>
              </a:ext>
            </a:extLst>
          </p:cNvPr>
          <p:cNvSpPr>
            <a:spLocks noGrp="1"/>
          </p:cNvSpPr>
          <p:nvPr>
            <p:ph type="pic" sz="quarter" idx="10" hasCustomPrompt="1"/>
          </p:nvPr>
        </p:nvSpPr>
        <p:spPr>
          <a:xfrm>
            <a:off x="6096000" y="0"/>
            <a:ext cx="6096000" cy="6864096"/>
          </a:xfrm>
          <a:prstGeom prst="rect">
            <a:avLst/>
          </a:prstGeom>
          <a:blipFill dpi="0" rotWithShape="1">
            <a:blip r:embed="rId2"/>
            <a:srcRect/>
            <a:stretch>
              <a:fillRect/>
            </a:stretch>
          </a:blipFill>
        </p:spPr>
        <p:txBody>
          <a:bodyPr wrap="square">
            <a:noAutofit/>
          </a:bodyPr>
          <a:lstStyle>
            <a:lvl1pPr>
              <a:defRPr/>
            </a:lvl1pPr>
          </a:lstStyle>
          <a:p>
            <a:r>
              <a:rPr lang="en-US" dirty="0"/>
              <a:t>Click icon to change image</a:t>
            </a:r>
          </a:p>
        </p:txBody>
      </p:sp>
      <p:sp>
        <p:nvSpPr>
          <p:cNvPr id="18" name="Title 26">
            <a:extLst>
              <a:ext uri="{FF2B5EF4-FFF2-40B4-BE49-F238E27FC236}">
                <a16:creationId xmlns:a16="http://schemas.microsoft.com/office/drawing/2014/main" id="{4E1DDB6F-661D-42A7-9D17-B316AACDCA75}"/>
              </a:ext>
            </a:extLst>
          </p:cNvPr>
          <p:cNvSpPr>
            <a:spLocks noGrp="1"/>
          </p:cNvSpPr>
          <p:nvPr>
            <p:ph type="title"/>
          </p:nvPr>
        </p:nvSpPr>
        <p:spPr>
          <a:xfrm>
            <a:off x="723900" y="2813448"/>
            <a:ext cx="3676587" cy="1231106"/>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Century Gothic" charset="0"/>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9" name="Graphic 9">
            <a:extLst>
              <a:ext uri="{FF2B5EF4-FFF2-40B4-BE49-F238E27FC236}">
                <a16:creationId xmlns:a16="http://schemas.microsoft.com/office/drawing/2014/main" id="{D620FDED-24A7-49F7-A621-D31B8CBFAA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6464" y="2569464"/>
            <a:ext cx="1719072" cy="1719072"/>
          </a:xfrm>
          <a:prstGeom prst="rect">
            <a:avLst/>
          </a:prstGeom>
        </p:spPr>
      </p:pic>
      <p:pic>
        <p:nvPicPr>
          <p:cNvPr id="8" name="Graphic 4">
            <a:extLst>
              <a:ext uri="{FF2B5EF4-FFF2-40B4-BE49-F238E27FC236}">
                <a16:creationId xmlns:a16="http://schemas.microsoft.com/office/drawing/2014/main" id="{88EE4105-5AEC-4B0A-B8ED-3509D178E5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spTree>
    <p:extLst>
      <p:ext uri="{BB962C8B-B14F-4D97-AF65-F5344CB8AC3E}">
        <p14:creationId xmlns:p14="http://schemas.microsoft.com/office/powerpoint/2010/main" val="28880721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Option 1 Ligh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ABC6597-3289-4E7B-8282-62A92BC33679}"/>
              </a:ext>
            </a:extLst>
          </p:cNvPr>
          <p:cNvSpPr>
            <a:spLocks noGrp="1"/>
          </p:cNvSpPr>
          <p:nvPr>
            <p:ph type="pic" sz="quarter" idx="10" hasCustomPrompt="1"/>
          </p:nvPr>
        </p:nvSpPr>
        <p:spPr>
          <a:xfrm>
            <a:off x="6096000" y="-6096"/>
            <a:ext cx="6096000"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en-US" dirty="0"/>
              <a:t>Click icon to change image</a:t>
            </a:r>
          </a:p>
        </p:txBody>
      </p:sp>
      <p:sp>
        <p:nvSpPr>
          <p:cNvPr id="18" name="Title 26">
            <a:extLst>
              <a:ext uri="{FF2B5EF4-FFF2-40B4-BE49-F238E27FC236}">
                <a16:creationId xmlns:a16="http://schemas.microsoft.com/office/drawing/2014/main" id="{4E1DDB6F-661D-42A7-9D17-B316AACDCA75}"/>
              </a:ext>
            </a:extLst>
          </p:cNvPr>
          <p:cNvSpPr>
            <a:spLocks noGrp="1"/>
          </p:cNvSpPr>
          <p:nvPr>
            <p:ph type="title"/>
          </p:nvPr>
        </p:nvSpPr>
        <p:spPr>
          <a:xfrm>
            <a:off x="723899" y="2751893"/>
            <a:ext cx="4184431" cy="1354217"/>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400" kern="1200" spc="-107" baseline="0" dirty="0">
                <a:gradFill>
                  <a:gsLst>
                    <a:gs pos="45673">
                      <a:schemeClr val="tx2"/>
                    </a:gs>
                    <a:gs pos="61058">
                      <a:schemeClr val="tx2"/>
                    </a:gs>
                  </a:gsLst>
                  <a:lin ang="0" scaled="1"/>
                </a:gradFill>
                <a:latin typeface="Century Gothic" charset="0"/>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8" name="Graphic 11">
            <a:extLst>
              <a:ext uri="{FF2B5EF4-FFF2-40B4-BE49-F238E27FC236}">
                <a16:creationId xmlns:a16="http://schemas.microsoft.com/office/drawing/2014/main" id="{5475FB75-F1D6-4DCA-A149-F201E7D43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6464" y="2569464"/>
            <a:ext cx="1719072" cy="1719072"/>
          </a:xfrm>
          <a:prstGeom prst="rect">
            <a:avLst/>
          </a:prstGeom>
        </p:spPr>
      </p:pic>
      <p:pic>
        <p:nvPicPr>
          <p:cNvPr id="6" name="Graphic 4">
            <a:extLst>
              <a:ext uri="{FF2B5EF4-FFF2-40B4-BE49-F238E27FC236}">
                <a16:creationId xmlns:a16="http://schemas.microsoft.com/office/drawing/2014/main" id="{36B01AE7-5538-4E43-B1EC-33B25E72F38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bwMode="invGray">
          <a:xfrm>
            <a:off x="734456" y="582641"/>
            <a:ext cx="1255662" cy="409916"/>
          </a:xfrm>
          <a:prstGeom prst="rect">
            <a:avLst/>
          </a:prstGeom>
        </p:spPr>
      </p:pic>
    </p:spTree>
    <p:extLst>
      <p:ext uri="{BB962C8B-B14F-4D97-AF65-F5344CB8AC3E}">
        <p14:creationId xmlns:p14="http://schemas.microsoft.com/office/powerpoint/2010/main" val="3020261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Option 2 Light">
    <p:bg>
      <p:bgRef idx="1001">
        <a:schemeClr val="bg1"/>
      </p:bgRef>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D83E247-398E-445E-B756-61A381FD0BEF}"/>
              </a:ext>
            </a:extLst>
          </p:cNvPr>
          <p:cNvSpPr>
            <a:spLocks noGrp="1"/>
          </p:cNvSpPr>
          <p:nvPr>
            <p:ph type="pic" sz="quarter" idx="10" hasCustomPrompt="1"/>
          </p:nvPr>
        </p:nvSpPr>
        <p:spPr bwMode="ltGray">
          <a:xfrm>
            <a:off x="8132064" y="0"/>
            <a:ext cx="4059936" cy="6864096"/>
          </a:xfrm>
          <a:prstGeom prst="rect">
            <a:avLst/>
          </a:prstGeom>
          <a:blipFill dpi="0" rotWithShape="1">
            <a:blip r:embed="rId2"/>
            <a:srcRect/>
            <a:stretch>
              <a:fillRect/>
            </a:stretch>
          </a:blipFill>
        </p:spPr>
        <p:txBody>
          <a:bodyPr wrap="square">
            <a:noAutofit/>
          </a:bodyPr>
          <a:lstStyle>
            <a:lvl1pPr>
              <a:defRPr sz="2000"/>
            </a:lvl1pPr>
          </a:lstStyle>
          <a:p>
            <a:r>
              <a:rPr lang="en-US" dirty="0"/>
              <a:t>Click icon to change image</a:t>
            </a:r>
          </a:p>
        </p:txBody>
      </p:sp>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23900" y="2751893"/>
            <a:ext cx="5980269" cy="1354217"/>
          </a:xfrm>
        </p:spPr>
        <p:txBody>
          <a:bodyPr vert="horz" wrap="square" lIns="0" tIns="0" rIns="0" bIns="0" rtlCol="0" anchor="ctr" anchorCtr="0">
            <a:spAutoFit/>
          </a:bodyPr>
          <a:lstStyle>
            <a:lvl1pPr>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3" name="Graphic 11">
            <a:extLst>
              <a:ext uri="{FF2B5EF4-FFF2-40B4-BE49-F238E27FC236}">
                <a16:creationId xmlns:a16="http://schemas.microsoft.com/office/drawing/2014/main" id="{7B8641BC-84DE-49D6-A865-B016CF1C64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70537" y="2569464"/>
            <a:ext cx="1719072" cy="1719072"/>
          </a:xfrm>
          <a:prstGeom prst="rect">
            <a:avLst/>
          </a:prstGeom>
        </p:spPr>
      </p:pic>
      <p:pic>
        <p:nvPicPr>
          <p:cNvPr id="12" name="Graphic 4">
            <a:extLst>
              <a:ext uri="{FF2B5EF4-FFF2-40B4-BE49-F238E27FC236}">
                <a16:creationId xmlns:a16="http://schemas.microsoft.com/office/drawing/2014/main" id="{1EE3B846-014C-447E-B7CA-1F54BE24EB6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bwMode="invGray">
          <a:xfrm>
            <a:off x="734456" y="582641"/>
            <a:ext cx="1255662" cy="409916"/>
          </a:xfrm>
          <a:prstGeom prst="rect">
            <a:avLst/>
          </a:prstGeom>
        </p:spPr>
      </p:pic>
    </p:spTree>
    <p:extLst>
      <p:ext uri="{BB962C8B-B14F-4D97-AF65-F5344CB8AC3E}">
        <p14:creationId xmlns:p14="http://schemas.microsoft.com/office/powerpoint/2010/main" val="516038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Option 3 Dark">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E1C776D-E7CC-4794-9CC6-A02100025CDB}"/>
              </a:ext>
            </a:extLst>
          </p:cNvPr>
          <p:cNvSpPr>
            <a:spLocks noGrp="1"/>
          </p:cNvSpPr>
          <p:nvPr>
            <p:ph type="pic" sz="quarter" idx="10" hasCustomPrompt="1"/>
          </p:nvPr>
        </p:nvSpPr>
        <p:spPr bwMode="ltGray">
          <a:xfrm>
            <a:off x="8132064" y="0"/>
            <a:ext cx="4059936"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067">
                <a:gradFill>
                  <a:gsLst>
                    <a:gs pos="8442">
                      <a:schemeClr val="bg1"/>
                    </a:gs>
                    <a:gs pos="24519">
                      <a:schemeClr val="bg1"/>
                    </a:gs>
                  </a:gsLst>
                  <a:lin ang="5400000" scaled="1"/>
                </a:gradFill>
              </a:defRPr>
            </a:lvl1pPr>
          </a:lstStyle>
          <a:p>
            <a:r>
              <a:rPr lang="en-US" dirty="0"/>
              <a:t>Click icon to change image</a:t>
            </a:r>
          </a:p>
        </p:txBody>
      </p:sp>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34399" y="2751893"/>
            <a:ext cx="5982698" cy="1354217"/>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3" name="Picture 2">
            <a:extLst>
              <a:ext uri="{FF2B5EF4-FFF2-40B4-BE49-F238E27FC236}">
                <a16:creationId xmlns:a16="http://schemas.microsoft.com/office/drawing/2014/main" id="{15BDF287-0B0C-4BC6-9805-7E2EEBA93061}"/>
              </a:ext>
            </a:extLst>
          </p:cNvPr>
          <p:cNvPicPr>
            <a:picLocks noChangeAspect="1"/>
          </p:cNvPicPr>
          <p:nvPr userDrawn="1"/>
        </p:nvPicPr>
        <p:blipFill>
          <a:blip r:embed="rId3"/>
          <a:srcRect/>
          <a:stretch/>
        </p:blipFill>
        <p:spPr>
          <a:xfrm>
            <a:off x="7270462" y="2569389"/>
            <a:ext cx="1719221" cy="1719221"/>
          </a:xfrm>
          <a:prstGeom prst="rect">
            <a:avLst/>
          </a:prstGeom>
        </p:spPr>
      </p:pic>
      <p:pic>
        <p:nvPicPr>
          <p:cNvPr id="7" name="Graphic 4">
            <a:extLst>
              <a:ext uri="{FF2B5EF4-FFF2-40B4-BE49-F238E27FC236}">
                <a16:creationId xmlns:a16="http://schemas.microsoft.com/office/drawing/2014/main" id="{011E4133-B36D-4A23-9909-5DBF1F5795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spTree>
    <p:extLst>
      <p:ext uri="{BB962C8B-B14F-4D97-AF65-F5344CB8AC3E}">
        <p14:creationId xmlns:p14="http://schemas.microsoft.com/office/powerpoint/2010/main" val="3383090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Option 4 Dark">
    <p:bg>
      <p:bgPr>
        <a:solidFill>
          <a:schemeClr val="accent1"/>
        </a:soli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2874733" y="3090446"/>
            <a:ext cx="8865236" cy="677108"/>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400" kern="1200" spc="-107" baseline="0" dirty="0">
                <a:gradFill>
                  <a:gsLst>
                    <a:gs pos="45673">
                      <a:schemeClr val="tx1"/>
                    </a:gs>
                    <a:gs pos="61058">
                      <a:schemeClr val="tx1"/>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grpSp>
        <p:nvGrpSpPr>
          <p:cNvPr id="39" name="Group 38">
            <a:extLst>
              <a:ext uri="{FF2B5EF4-FFF2-40B4-BE49-F238E27FC236}">
                <a16:creationId xmlns:a16="http://schemas.microsoft.com/office/drawing/2014/main" id="{8DFE82E4-9EE8-49C5-87EA-5C5FD78CD481}"/>
              </a:ext>
            </a:extLst>
          </p:cNvPr>
          <p:cNvGrpSpPr/>
          <p:nvPr userDrawn="1"/>
        </p:nvGrpSpPr>
        <p:grpSpPr>
          <a:xfrm rot="445039" flipH="1">
            <a:off x="-956261" y="1728222"/>
            <a:ext cx="3401556" cy="3401556"/>
            <a:chOff x="801667" y="1170409"/>
            <a:chExt cx="3401556" cy="3401556"/>
          </a:xfrm>
        </p:grpSpPr>
        <p:sp>
          <p:nvSpPr>
            <p:cNvPr id="35" name="Freeform: Shape 34">
              <a:extLst>
                <a:ext uri="{FF2B5EF4-FFF2-40B4-BE49-F238E27FC236}">
                  <a16:creationId xmlns:a16="http://schemas.microsoft.com/office/drawing/2014/main" id="{1C28EE15-73CB-4D95-8550-48592A129F01}"/>
                </a:ext>
              </a:extLst>
            </p:cNvPr>
            <p:cNvSpPr/>
            <p:nvPr userDrawn="1"/>
          </p:nvSpPr>
          <p:spPr>
            <a:xfrm flipH="1">
              <a:off x="2499078"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6" name="Freeform: Shape 35">
              <a:extLst>
                <a:ext uri="{FF2B5EF4-FFF2-40B4-BE49-F238E27FC236}">
                  <a16:creationId xmlns:a16="http://schemas.microsoft.com/office/drawing/2014/main" id="{3F4068C5-1D26-4EF0-B380-7F3B60C1BB5F}"/>
                </a:ext>
              </a:extLst>
            </p:cNvPr>
            <p:cNvSpPr/>
            <p:nvPr userDrawn="1"/>
          </p:nvSpPr>
          <p:spPr>
            <a:xfrm>
              <a:off x="801667"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7" name="Teardrop 36">
              <a:extLst>
                <a:ext uri="{FF2B5EF4-FFF2-40B4-BE49-F238E27FC236}">
                  <a16:creationId xmlns:a16="http://schemas.microsoft.com/office/drawing/2014/main" id="{61F3328D-DBFD-4159-9743-263E112D8A49}"/>
                </a:ext>
              </a:extLst>
            </p:cNvPr>
            <p:cNvSpPr/>
            <p:nvPr userDrawn="1"/>
          </p:nvSpPr>
          <p:spPr>
            <a:xfrm rot="13800000">
              <a:off x="2076044" y="1170409"/>
              <a:ext cx="859536" cy="86079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8" name="Teardrop 37">
              <a:extLst>
                <a:ext uri="{FF2B5EF4-FFF2-40B4-BE49-F238E27FC236}">
                  <a16:creationId xmlns:a16="http://schemas.microsoft.com/office/drawing/2014/main" id="{0A86151C-1A86-4795-BA7F-6DF786E6E7D9}"/>
                </a:ext>
              </a:extLst>
            </p:cNvPr>
            <p:cNvSpPr/>
            <p:nvPr userDrawn="1"/>
          </p:nvSpPr>
          <p:spPr>
            <a:xfrm rot="7800000" flipH="1">
              <a:off x="2069311" y="3711169"/>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sp>
        <p:nvSpPr>
          <p:cNvPr id="45" name="Rectangle 44">
            <a:extLst>
              <a:ext uri="{FF2B5EF4-FFF2-40B4-BE49-F238E27FC236}">
                <a16:creationId xmlns:a16="http://schemas.microsoft.com/office/drawing/2014/main" id="{4AB665D7-8C02-4C8D-8A55-BA882028F9F9}"/>
              </a:ext>
            </a:extLst>
          </p:cNvPr>
          <p:cNvSpPr/>
          <p:nvPr userDrawn="1"/>
        </p:nvSpPr>
        <p:spPr>
          <a:xfrm>
            <a:off x="-1066800" y="1019175"/>
            <a:ext cx="1066800" cy="4781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Tree>
    <p:extLst>
      <p:ext uri="{BB962C8B-B14F-4D97-AF65-F5344CB8AC3E}">
        <p14:creationId xmlns:p14="http://schemas.microsoft.com/office/powerpoint/2010/main" val="40737282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Option 5 Dark">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E2A248-5D38-473E-A8B3-62296EE0B0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562056" y="3090446"/>
            <a:ext cx="9067889" cy="677108"/>
          </a:xfrm>
        </p:spPr>
        <p:txBody>
          <a:bodyPr vert="horz" wrap="square" lIns="0" tIns="0" rIns="0" bIns="0" rtlCol="0" anchor="b" anchorCtr="0">
            <a:spAutoFit/>
          </a:bodyPr>
          <a:lstStyle>
            <a:lvl1pPr marL="0" indent="0" algn="ctr" defTabSz="612231" rtl="0" eaLnBrk="1" latinLnBrk="0" hangingPunct="1">
              <a:spcBef>
                <a:spcPts val="0"/>
              </a:spcBef>
              <a:buClr>
                <a:schemeClr val="tx2"/>
              </a:buClr>
              <a:buSzPct val="120000"/>
              <a:buFont typeface="Arial"/>
              <a:buNone/>
              <a:defRPr lang="en-US" sz="4400" kern="1200" spc="-107" baseline="0" dirty="0">
                <a:gradFill>
                  <a:gsLst>
                    <a:gs pos="45673">
                      <a:schemeClr val="tx1"/>
                    </a:gs>
                    <a:gs pos="61058">
                      <a:schemeClr val="tx1"/>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Tree>
    <p:extLst>
      <p:ext uri="{BB962C8B-B14F-4D97-AF65-F5344CB8AC3E}">
        <p14:creationId xmlns:p14="http://schemas.microsoft.com/office/powerpoint/2010/main" val="28789614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Multi-Image">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11" name="TextBox 10">
            <a:extLst>
              <a:ext uri="{FF2B5EF4-FFF2-40B4-BE49-F238E27FC236}">
                <a16:creationId xmlns:a16="http://schemas.microsoft.com/office/drawing/2014/main" id="{B2D9EB58-041A-4113-A7EC-70477DF9EC3B}"/>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20" name="Picture Placeholder 19">
            <a:extLst>
              <a:ext uri="{FF2B5EF4-FFF2-40B4-BE49-F238E27FC236}">
                <a16:creationId xmlns:a16="http://schemas.microsoft.com/office/drawing/2014/main" id="{C6A7A457-BCBC-4F5A-B7CB-3A54E4BC6687}"/>
              </a:ext>
            </a:extLst>
          </p:cNvPr>
          <p:cNvSpPr>
            <a:spLocks noGrp="1"/>
          </p:cNvSpPr>
          <p:nvPr>
            <p:ph type="pic" sz="quarter" idx="13"/>
          </p:nvPr>
        </p:nvSpPr>
        <p:spPr>
          <a:xfrm>
            <a:off x="1456525" y="1765586"/>
            <a:ext cx="1905000" cy="1905000"/>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
        <p:nvSpPr>
          <p:cNvPr id="22" name="Picture Placeholder 21">
            <a:extLst>
              <a:ext uri="{FF2B5EF4-FFF2-40B4-BE49-F238E27FC236}">
                <a16:creationId xmlns:a16="http://schemas.microsoft.com/office/drawing/2014/main" id="{967A0704-C1F8-4589-A4BD-1A165614DB5F}"/>
              </a:ext>
            </a:extLst>
          </p:cNvPr>
          <p:cNvSpPr>
            <a:spLocks noGrp="1"/>
          </p:cNvSpPr>
          <p:nvPr>
            <p:ph type="pic" sz="quarter" idx="14"/>
          </p:nvPr>
        </p:nvSpPr>
        <p:spPr>
          <a:xfrm>
            <a:off x="4991768" y="1767110"/>
            <a:ext cx="1901952" cy="1901952"/>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CFEC890-0D46-4D62-8F94-30F75786875E}"/>
              </a:ext>
            </a:extLst>
          </p:cNvPr>
          <p:cNvSpPr>
            <a:spLocks noGrp="1"/>
          </p:cNvSpPr>
          <p:nvPr>
            <p:ph type="pic" sz="quarter" idx="15"/>
          </p:nvPr>
        </p:nvSpPr>
        <p:spPr>
          <a:xfrm>
            <a:off x="8724149" y="1767174"/>
            <a:ext cx="1903413" cy="1901825"/>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522056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3D8F477-FC77-4209-B27C-51BF28E3F0FC}"/>
              </a:ext>
            </a:extLst>
          </p:cNvPr>
          <p:cNvSpPr>
            <a:spLocks noGrp="1"/>
          </p:cNvSpPr>
          <p:nvPr>
            <p:ph type="pic" sz="quarter" idx="11" hasCustomPrompt="1"/>
          </p:nvPr>
        </p:nvSpPr>
        <p:spPr>
          <a:xfrm>
            <a:off x="0" y="0"/>
            <a:ext cx="12192000" cy="6858000"/>
          </a:xfrm>
          <a:blipFill>
            <a:blip r:embed="rId2"/>
            <a:stretch>
              <a:fillRect/>
            </a:stretch>
          </a:blipFill>
        </p:spPr>
        <p:txBody>
          <a:bodyPr/>
          <a:lstStyle>
            <a:lvl1pPr marL="0" indent="0">
              <a:buNone/>
              <a:defRPr/>
            </a:lvl1pPr>
          </a:lstStyle>
          <a:p>
            <a:r>
              <a:rPr lang="en-US" dirty="0"/>
              <a:t>Click icon to change image</a:t>
            </a:r>
          </a:p>
        </p:txBody>
      </p:sp>
      <p:sp>
        <p:nvSpPr>
          <p:cNvPr id="27" name="Title 26">
            <a:extLst>
              <a:ext uri="{FF2B5EF4-FFF2-40B4-BE49-F238E27FC236}">
                <a16:creationId xmlns:a16="http://schemas.microsoft.com/office/drawing/2014/main" id="{69F89866-BB4A-4925-BC00-4030CCA0E01C}"/>
              </a:ext>
            </a:extLst>
          </p:cNvPr>
          <p:cNvSpPr>
            <a:spLocks noGrp="1"/>
          </p:cNvSpPr>
          <p:nvPr userDrawn="1">
            <p:ph type="title"/>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369332"/>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smtClean="0">
                <a:gradFill>
                  <a:gsLst>
                    <a:gs pos="23077">
                      <a:schemeClr val="tx1"/>
                    </a:gs>
                    <a:gs pos="45673">
                      <a:schemeClr val="tx1"/>
                    </a:gs>
                  </a:gsLst>
                  <a:lin ang="0" scaled="1"/>
                </a:gradFill>
                <a:latin typeface="+mn-lt"/>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buNone/>
            </a:pPr>
            <a:r>
              <a:rPr lang="en-US" sz="2400" dirty="0">
                <a:gradFill>
                  <a:gsLst>
                    <a:gs pos="23077">
                      <a:schemeClr val="tx1"/>
                    </a:gs>
                    <a:gs pos="45673">
                      <a:schemeClr val="tx1"/>
                    </a:gs>
                  </a:gsLst>
                  <a:lin ang="0" scaled="1"/>
                </a:gradFill>
                <a:latin typeface="Century Gothic" charset="0"/>
              </a:rPr>
              <a:t>Presented to company </a:t>
            </a:r>
          </a:p>
        </p:txBody>
      </p:sp>
      <p:pic>
        <p:nvPicPr>
          <p:cNvPr id="5" name="Graphic 13">
            <a:extLst>
              <a:ext uri="{FF2B5EF4-FFF2-40B4-BE49-F238E27FC236}">
                <a16:creationId xmlns:a16="http://schemas.microsoft.com/office/drawing/2014/main" id="{08953160-D9B1-4C63-9DB6-C267B06D5E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Tree>
    <p:extLst>
      <p:ext uri="{BB962C8B-B14F-4D97-AF65-F5344CB8AC3E}">
        <p14:creationId xmlns:p14="http://schemas.microsoft.com/office/powerpoint/2010/main" val="39651970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hasCustomPrompt="1"/>
          </p:nvPr>
        </p:nvSpPr>
        <p:spPr>
          <a:xfrm>
            <a:off x="365760" y="1143000"/>
            <a:ext cx="11456988" cy="152734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D8E1534A-F827-4E7A-8561-497F0599F05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18557953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1" name="TextBox 10">
            <a:extLst>
              <a:ext uri="{FF2B5EF4-FFF2-40B4-BE49-F238E27FC236}">
                <a16:creationId xmlns:a16="http://schemas.microsoft.com/office/drawing/2014/main" id="{6BA5E38C-32D5-4BE2-A5E2-5444FE78FAFF}"/>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p:nvPr>
        </p:nvSpPr>
        <p:spPr>
          <a:xfrm>
            <a:off x="365760" y="1143000"/>
            <a:ext cx="11456988" cy="460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Tree>
    <p:extLst>
      <p:ext uri="{BB962C8B-B14F-4D97-AF65-F5344CB8AC3E}">
        <p14:creationId xmlns:p14="http://schemas.microsoft.com/office/powerpoint/2010/main" val="3641961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7D2AEDD-1571-4654-B081-6B4C581308E0}"/>
              </a:ext>
            </a:extLst>
          </p:cNvPr>
          <p:cNvSpPr>
            <a:spLocks noGrp="1"/>
          </p:cNvSpPr>
          <p:nvPr>
            <p:ph type="body" sz="quarter" idx="10"/>
          </p:nvPr>
        </p:nvSpPr>
        <p:spPr>
          <a:xfrm>
            <a:off x="365760" y="1725613"/>
            <a:ext cx="11457432" cy="754053"/>
          </a:xfrm>
        </p:spPr>
        <p:txBody>
          <a:bodyPr>
            <a:spAutoFit/>
          </a:body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Text Placeholder 4">
            <a:extLst>
              <a:ext uri="{FF2B5EF4-FFF2-40B4-BE49-F238E27FC236}">
                <a16:creationId xmlns:a16="http://schemas.microsoft.com/office/drawing/2014/main" id="{C47A53D7-BB0E-4BC7-B2F9-DC4C85CF4EE2}"/>
              </a:ext>
            </a:extLst>
          </p:cNvPr>
          <p:cNvSpPr>
            <a:spLocks noGrp="1"/>
          </p:cNvSpPr>
          <p:nvPr>
            <p:ph type="body" sz="quarter" idx="12" hasCustomPrompt="1"/>
          </p:nvPr>
        </p:nvSpPr>
        <p:spPr>
          <a:xfrm>
            <a:off x="363538" y="886968"/>
            <a:ext cx="11456987" cy="307777"/>
          </a:xfrm>
        </p:spPr>
        <p:txBody>
          <a:bodyPr>
            <a:spAutoFit/>
          </a:bodyPr>
          <a:lstStyle>
            <a:lvl1pPr marL="0" indent="0">
              <a:buNone/>
              <a:defRPr sz="2000">
                <a:gradFill>
                  <a:gsLst>
                    <a:gs pos="24519">
                      <a:schemeClr val="accent2"/>
                    </a:gs>
                    <a:gs pos="52000">
                      <a:schemeClr val="accent2"/>
                    </a:gs>
                  </a:gsLst>
                  <a:lin ang="5400000" scaled="1"/>
                </a:gradFill>
              </a:defRPr>
            </a:lvl1pPr>
          </a:lstStyle>
          <a:p>
            <a:pPr lvl="0"/>
            <a:r>
              <a:rPr lang="en-US" dirty="0"/>
              <a:t>Subtitle</a:t>
            </a:r>
          </a:p>
        </p:txBody>
      </p:sp>
      <p:pic>
        <p:nvPicPr>
          <p:cNvPr id="10" name="Graphic 9">
            <a:extLst>
              <a:ext uri="{FF2B5EF4-FFF2-40B4-BE49-F238E27FC236}">
                <a16:creationId xmlns:a16="http://schemas.microsoft.com/office/drawing/2014/main" id="{9482F638-6A2F-4623-AE82-B16BABB0D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3ABBF11F-E98C-4C95-8616-8123835A3DD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4747511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10" name="TextBox 9">
            <a:extLst>
              <a:ext uri="{FF2B5EF4-FFF2-40B4-BE49-F238E27FC236}">
                <a16:creationId xmlns:a16="http://schemas.microsoft.com/office/drawing/2014/main" id="{A2E337CD-3231-4F94-9DB7-691042062737}"/>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114884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59" y="1143000"/>
            <a:ext cx="5544503" cy="661720"/>
          </a:xfrm>
        </p:spPr>
        <p:txBody>
          <a:bodyPr>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294438" y="1143000"/>
            <a:ext cx="5530850" cy="661720"/>
          </a:xfrm>
        </p:spPr>
        <p:txBody>
          <a:bodyPr>
            <a:spAutoFit/>
          </a:body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DF1EB698-FE52-4ADB-994D-C287A05545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6" name="Text Placeholder 5">
            <a:extLst>
              <a:ext uri="{FF2B5EF4-FFF2-40B4-BE49-F238E27FC236}">
                <a16:creationId xmlns:a16="http://schemas.microsoft.com/office/drawing/2014/main" id="{F72C394B-1238-49DB-90D8-00FCC7A9D155}"/>
              </a:ext>
            </a:extLst>
          </p:cNvPr>
          <p:cNvSpPr>
            <a:spLocks noGrp="1"/>
          </p:cNvSpPr>
          <p:nvPr>
            <p:ph type="body" sz="quarter" idx="14" hasCustomPrompt="1"/>
          </p:nvPr>
        </p:nvSpPr>
        <p:spPr>
          <a:xfrm>
            <a:off x="363538" y="5928926"/>
            <a:ext cx="11457432" cy="193578"/>
          </a:xfrm>
        </p:spPr>
        <p:txBody>
          <a:bodyPr/>
          <a:lstStyle>
            <a:lvl1pPr marL="0" indent="0">
              <a:buFontTx/>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9" name="TextBox 8">
            <a:extLst>
              <a:ext uri="{FF2B5EF4-FFF2-40B4-BE49-F238E27FC236}">
                <a16:creationId xmlns:a16="http://schemas.microsoft.com/office/drawing/2014/main" id="{997CBE63-4E5C-442D-AE2F-30B73952ECD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38951751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25613"/>
            <a:ext cx="5257800"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572730" y="1725613"/>
            <a:ext cx="5257800" cy="661720"/>
          </a:xfrm>
        </p:spPr>
        <p:txBody>
          <a:bodyPr>
            <a:spAutoFit/>
          </a:body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D02B620F-176B-4F05-821D-1490070683EC}"/>
              </a:ext>
            </a:extLst>
          </p:cNvPr>
          <p:cNvSpPr>
            <a:spLocks noGrp="1"/>
          </p:cNvSpPr>
          <p:nvPr>
            <p:ph type="body" sz="quarter" idx="14"/>
          </p:nvPr>
        </p:nvSpPr>
        <p:spPr>
          <a:xfrm>
            <a:off x="365760" y="1143000"/>
            <a:ext cx="5257800" cy="369332"/>
          </a:xfrm>
        </p:spPr>
        <p:txBody>
          <a:bodyPr wrap="square">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0E8D87D7-832C-47AA-B57C-8A49ECA0E0DB}"/>
              </a:ext>
            </a:extLst>
          </p:cNvPr>
          <p:cNvSpPr>
            <a:spLocks noGrp="1"/>
          </p:cNvSpPr>
          <p:nvPr>
            <p:ph type="body" sz="quarter" idx="15"/>
          </p:nvPr>
        </p:nvSpPr>
        <p:spPr>
          <a:xfrm>
            <a:off x="6572730" y="1143000"/>
            <a:ext cx="5257800" cy="369332"/>
          </a:xfrm>
        </p:spPr>
        <p:txBody>
          <a:bodyPr>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pic>
        <p:nvPicPr>
          <p:cNvPr id="12" name="Graphic 11">
            <a:extLst>
              <a:ext uri="{FF2B5EF4-FFF2-40B4-BE49-F238E27FC236}">
                <a16:creationId xmlns:a16="http://schemas.microsoft.com/office/drawing/2014/main" id="{04F780C5-7D60-425D-8275-7E1D85C993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6" name="Text Placeholder 5">
            <a:extLst>
              <a:ext uri="{FF2B5EF4-FFF2-40B4-BE49-F238E27FC236}">
                <a16:creationId xmlns:a16="http://schemas.microsoft.com/office/drawing/2014/main" id="{7D2D15BB-F136-4494-A6A6-9B14CBAD3D68}"/>
              </a:ext>
            </a:extLst>
          </p:cNvPr>
          <p:cNvSpPr>
            <a:spLocks noGrp="1"/>
          </p:cNvSpPr>
          <p:nvPr>
            <p:ph type="body" sz="quarter" idx="16" hasCustomPrompt="1"/>
          </p:nvPr>
        </p:nvSpPr>
        <p:spPr>
          <a:xfrm>
            <a:off x="363538" y="5928926"/>
            <a:ext cx="11311996" cy="123111"/>
          </a:xfrm>
        </p:spPr>
        <p:txBody>
          <a:bodyPr/>
          <a:lstStyle>
            <a:lvl1pPr marL="0" indent="0">
              <a:buFontTx/>
              <a:buNone/>
              <a:defRPr sz="900">
                <a:gradFill>
                  <a:gsLst>
                    <a:gs pos="24519">
                      <a:schemeClr val="accent6"/>
                    </a:gs>
                    <a:gs pos="53000">
                      <a:schemeClr val="accent6"/>
                    </a:gs>
                  </a:gsLst>
                  <a:lin ang="5400000" scaled="1"/>
                </a:gradFill>
              </a:defRPr>
            </a:lvl1pPr>
          </a:lstStyle>
          <a:p>
            <a:pPr lvl="0"/>
            <a:r>
              <a:rPr lang="en-US" dirty="0"/>
              <a:t>Footnote here.</a:t>
            </a:r>
          </a:p>
        </p:txBody>
      </p:sp>
      <p:sp>
        <p:nvSpPr>
          <p:cNvPr id="14" name="TextBox 13">
            <a:extLst>
              <a:ext uri="{FF2B5EF4-FFF2-40B4-BE49-F238E27FC236}">
                <a16:creationId xmlns:a16="http://schemas.microsoft.com/office/drawing/2014/main" id="{EEDFE793-C50B-42D1-975C-F5243E0D62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3543962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09928"/>
            <a:ext cx="5289606"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hasCustomPrompt="1"/>
          </p:nvPr>
        </p:nvSpPr>
        <p:spPr>
          <a:xfrm>
            <a:off x="6380922" y="1709928"/>
            <a:ext cx="5444365" cy="861774"/>
          </a:xfrm>
        </p:spPr>
        <p:txBody>
          <a:bodyPr wrap="square">
            <a:spAutoFit/>
          </a:bodyPr>
          <a:lstStyle>
            <a:lvl1pPr marL="111125" indent="-111125">
              <a:buNone/>
              <a:defRPr sz="2800">
                <a:gradFill>
                  <a:gsLst>
                    <a:gs pos="24519">
                      <a:schemeClr val="accent4"/>
                    </a:gs>
                    <a:gs pos="52000">
                      <a:schemeClr val="accent4"/>
                    </a:gs>
                  </a:gsLst>
                  <a:lin ang="5400000" scaled="1"/>
                </a:gradFill>
              </a:defRPr>
            </a:lvl1pPr>
          </a:lstStyle>
          <a:p>
            <a:pPr lvl="0"/>
            <a:r>
              <a:rPr lang="en-US" dirty="0"/>
              <a:t>“Put your pull quote or takeaway message here”</a:t>
            </a:r>
          </a:p>
        </p:txBody>
      </p:sp>
      <p:sp>
        <p:nvSpPr>
          <p:cNvPr id="6" name="Text Placeholder 5">
            <a:extLst>
              <a:ext uri="{FF2B5EF4-FFF2-40B4-BE49-F238E27FC236}">
                <a16:creationId xmlns:a16="http://schemas.microsoft.com/office/drawing/2014/main" id="{7C42736C-1DB8-4C54-A315-12FE652965F3}"/>
              </a:ext>
            </a:extLst>
          </p:cNvPr>
          <p:cNvSpPr>
            <a:spLocks noGrp="1"/>
          </p:cNvSpPr>
          <p:nvPr>
            <p:ph type="body" sz="quarter" idx="14" hasCustomPrompt="1"/>
          </p:nvPr>
        </p:nvSpPr>
        <p:spPr>
          <a:xfrm>
            <a:off x="365125" y="886968"/>
            <a:ext cx="11460163" cy="307777"/>
          </a:xfrm>
        </p:spPr>
        <p:txBody>
          <a:bodyPr>
            <a:spAutoFit/>
          </a:bodyPr>
          <a:lstStyle>
            <a:lvl1pPr marL="0" indent="0">
              <a:buNone/>
              <a:defRPr>
                <a:gradFill>
                  <a:gsLst>
                    <a:gs pos="24519">
                      <a:schemeClr val="accent2"/>
                    </a:gs>
                    <a:gs pos="52000">
                      <a:schemeClr val="accent2"/>
                    </a:gs>
                  </a:gsLst>
                  <a:lin ang="5400000" scaled="1"/>
                </a:gradFill>
              </a:defRPr>
            </a:lvl1pPr>
          </a:lstStyle>
          <a:p>
            <a:pPr lvl="0"/>
            <a:r>
              <a:rPr lang="en-US" dirty="0"/>
              <a:t>Subtitle</a:t>
            </a:r>
          </a:p>
        </p:txBody>
      </p:sp>
      <p:pic>
        <p:nvPicPr>
          <p:cNvPr id="12" name="Graphic 11">
            <a:extLst>
              <a:ext uri="{FF2B5EF4-FFF2-40B4-BE49-F238E27FC236}">
                <a16:creationId xmlns:a16="http://schemas.microsoft.com/office/drawing/2014/main" id="{6CEA5009-7BAC-4448-9EF8-DBE3941C7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9" name="Text Placeholder 8">
            <a:extLst>
              <a:ext uri="{FF2B5EF4-FFF2-40B4-BE49-F238E27FC236}">
                <a16:creationId xmlns:a16="http://schemas.microsoft.com/office/drawing/2014/main" id="{46B232E7-5A6E-4551-8D74-6A1ED6343277}"/>
              </a:ext>
            </a:extLst>
          </p:cNvPr>
          <p:cNvSpPr>
            <a:spLocks noGrp="1"/>
          </p:cNvSpPr>
          <p:nvPr>
            <p:ph type="body" sz="quarter" idx="15" hasCustomPrompt="1"/>
          </p:nvPr>
        </p:nvSpPr>
        <p:spPr>
          <a:xfrm>
            <a:off x="363538" y="5928926"/>
            <a:ext cx="11311996" cy="203517"/>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cxnSp>
        <p:nvCxnSpPr>
          <p:cNvPr id="14" name="Straight Connector 13">
            <a:extLst>
              <a:ext uri="{FF2B5EF4-FFF2-40B4-BE49-F238E27FC236}">
                <a16:creationId xmlns:a16="http://schemas.microsoft.com/office/drawing/2014/main" id="{251B0EB3-7EA4-4201-B721-1ABC21203A49}"/>
              </a:ext>
            </a:extLst>
          </p:cNvPr>
          <p:cNvCxnSpPr>
            <a:cxnSpLocks/>
          </p:cNvCxnSpPr>
          <p:nvPr userDrawn="1"/>
        </p:nvCxnSpPr>
        <p:spPr>
          <a:xfrm>
            <a:off x="6036366" y="1716765"/>
            <a:ext cx="0" cy="2878859"/>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4874651-5D53-4531-BC0E-88151E6318BE}"/>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6889800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Header &amp; Right Tex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365759" y="1143000"/>
            <a:ext cx="5545137" cy="4927600"/>
          </a:xfrm>
          <a:blipFill dpi="0" rotWithShape="1">
            <a:blip r:embed="rId2"/>
            <a:srcRect/>
            <a:stretch>
              <a:fillRect/>
            </a:stretch>
          </a:blipFill>
        </p:spPr>
        <p:txBody>
          <a:bodyPr/>
          <a:lstStyle>
            <a:lvl1pPr marL="0" indent="0">
              <a:buNone/>
              <a:defRPr sz="1333"/>
            </a:lvl1pPr>
          </a:lstStyle>
          <a:p>
            <a:r>
              <a:rPr lang="en-US" dirty="0"/>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EEA9E9FB-D395-4578-958A-BF90A09D067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6294437" y="1143000"/>
            <a:ext cx="5541264" cy="152734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E538EA-6C25-4FA8-AD11-A5CAF613A2CE}"/>
              </a:ext>
            </a:extLst>
          </p:cNvPr>
          <p:cNvSpPr>
            <a:spLocks noGrp="1"/>
          </p:cNvSpPr>
          <p:nvPr>
            <p:ph type="body" sz="quarter" idx="13" hasCustomPrompt="1"/>
          </p:nvPr>
        </p:nvSpPr>
        <p:spPr>
          <a:xfrm>
            <a:off x="6280150" y="5928926"/>
            <a:ext cx="5545138" cy="138499"/>
          </a:xfrm>
        </p:spPr>
        <p:txBody>
          <a:bodyPr vert="horz" lIns="0" tIns="0" rIns="0" bIns="0" rtlCol="0" anchor="b" anchorCtr="0">
            <a:spAutoFit/>
          </a:bodyPr>
          <a:lstStyle>
            <a:lvl1pPr marL="0" indent="0">
              <a:buNone/>
              <a:defRPr lang="en-US" sz="900" dirty="0" smtClean="0">
                <a:gradFill>
                  <a:gsLst>
                    <a:gs pos="24519">
                      <a:schemeClr val="accent6"/>
                    </a:gs>
                    <a:gs pos="52000">
                      <a:schemeClr val="accent6"/>
                    </a:gs>
                  </a:gsLst>
                  <a:lin ang="5400000" scaled="1"/>
                </a:gradFill>
              </a:defRPr>
            </a:lvl1pPr>
          </a:lstStyle>
          <a:p>
            <a:pPr marL="230188" lvl="0" indent="-230188">
              <a:spcBef>
                <a:spcPts val="300"/>
              </a:spcBef>
            </a:pPr>
            <a:r>
              <a:rPr lang="en-US" dirty="0"/>
              <a:t>Footnote here.</a:t>
            </a:r>
          </a:p>
        </p:txBody>
      </p:sp>
      <p:pic>
        <p:nvPicPr>
          <p:cNvPr id="11" name="Graphic 10">
            <a:extLst>
              <a:ext uri="{FF2B5EF4-FFF2-40B4-BE49-F238E27FC236}">
                <a16:creationId xmlns:a16="http://schemas.microsoft.com/office/drawing/2014/main" id="{B5CA89AB-A901-40C1-BA3D-41BEA8D872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C839436D-ADC5-48D5-ABC6-34ACAD4D5B9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48834742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Header &amp; Left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2ECBE47-3E13-45A9-B684-329CADF8CD8F}"/>
              </a:ext>
            </a:extLst>
          </p:cNvPr>
          <p:cNvSpPr>
            <a:spLocks noGrp="1"/>
          </p:cNvSpPr>
          <p:nvPr>
            <p:ph type="body" sz="quarter" idx="15" hasCustomPrompt="1"/>
          </p:nvPr>
        </p:nvSpPr>
        <p:spPr>
          <a:xfrm>
            <a:off x="363537" y="5930900"/>
            <a:ext cx="5341523" cy="139700"/>
          </a:xfrm>
        </p:spPr>
        <p:txBody>
          <a:bodyPr/>
          <a:lstStyle>
            <a:lvl1pPr marL="0" indent="0">
              <a:buFontTx/>
              <a:buNone/>
              <a:defRPr sz="900">
                <a:gradFill>
                  <a:gsLst>
                    <a:gs pos="24519">
                      <a:schemeClr val="accent6"/>
                    </a:gs>
                    <a:gs pos="52000">
                      <a:schemeClr val="accent6"/>
                    </a:gs>
                  </a:gsLst>
                  <a:lin ang="5400000" scaled="1"/>
                </a:gradFill>
              </a:defRPr>
            </a:lvl1pPr>
            <a:lvl2pPr marL="230188" indent="0">
              <a:buFontTx/>
              <a:buNone/>
              <a:defRPr/>
            </a:lvl2pPr>
            <a:lvl3pPr marL="1224460" indent="0">
              <a:buFontTx/>
              <a:buNone/>
              <a:defRPr/>
            </a:lvl3pPr>
            <a:lvl4pPr marL="1836691" indent="0">
              <a:buFontTx/>
              <a:buNone/>
              <a:defRPr/>
            </a:lvl4pPr>
            <a:lvl5pPr marL="2448921" indent="0">
              <a:buFontTx/>
              <a:buNone/>
              <a:defRPr/>
            </a:lvl5pPr>
          </a:lstStyle>
          <a:p>
            <a:pPr lvl="0"/>
            <a:r>
              <a:rPr lang="en-US" dirty="0"/>
              <a:t>Footnote here.</a:t>
            </a:r>
          </a:p>
        </p:txBody>
      </p:sp>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6291072" y="1143000"/>
            <a:ext cx="5541264" cy="4927600"/>
          </a:xfrm>
          <a:blipFill dpi="0" rotWithShape="1">
            <a:blip r:embed="rId2"/>
            <a:srcRect/>
            <a:stretch>
              <a:fillRect/>
            </a:stretch>
          </a:blipFill>
        </p:spPr>
        <p:txBody>
          <a:bodyPr/>
          <a:lstStyle>
            <a:lvl1pPr marL="0" indent="0">
              <a:buNone/>
              <a:defRPr sz="1333">
                <a:gradFill>
                  <a:gsLst>
                    <a:gs pos="7792">
                      <a:schemeClr val="bg1"/>
                    </a:gs>
                    <a:gs pos="24519">
                      <a:schemeClr val="bg1"/>
                    </a:gs>
                  </a:gsLst>
                  <a:lin ang="5400000" scaled="1"/>
                </a:gradFill>
              </a:defRPr>
            </a:lvl1pPr>
          </a:lstStyle>
          <a:p>
            <a:r>
              <a:rPr lang="en-US" dirty="0"/>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EEA9E9FB-D395-4578-958A-BF90A09D067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365760" y="1143000"/>
            <a:ext cx="5541264"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13DF8A92-72C9-4987-ACB2-7A78BC68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769B2EAF-0A49-4C4E-8832-9244ED7976B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7752397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photo with connecto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BB0114-2011-4688-9615-19244E326F1E}"/>
              </a:ext>
            </a:extLst>
          </p:cNvPr>
          <p:cNvSpPr>
            <a:spLocks noGrp="1"/>
          </p:cNvSpPr>
          <p:nvPr>
            <p:ph type="pic" sz="quarter" idx="11" hasCustomPrompt="1"/>
          </p:nvPr>
        </p:nvSpPr>
        <p:spPr>
          <a:xfrm>
            <a:off x="8132064" y="0"/>
            <a:ext cx="4059936"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067"/>
            </a:lvl1pPr>
          </a:lstStyle>
          <a:p>
            <a:r>
              <a:rPr lang="en-US" dirty="0"/>
              <a:t>Click icon to change image</a:t>
            </a:r>
          </a:p>
        </p:txBody>
      </p:sp>
      <p:sp>
        <p:nvSpPr>
          <p:cNvPr id="3" name="Title 2">
            <a:extLst>
              <a:ext uri="{FF2B5EF4-FFF2-40B4-BE49-F238E27FC236}">
                <a16:creationId xmlns:a16="http://schemas.microsoft.com/office/drawing/2014/main" id="{22236293-D582-4865-9590-F88C740D50C1}"/>
              </a:ext>
            </a:extLst>
          </p:cNvPr>
          <p:cNvSpPr>
            <a:spLocks noGrp="1"/>
          </p:cNvSpPr>
          <p:nvPr>
            <p:ph type="title"/>
          </p:nvPr>
        </p:nvSpPr>
        <p:spPr>
          <a:xfrm>
            <a:off x="365760" y="365760"/>
            <a:ext cx="7485432" cy="553998"/>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58AD04A7-52E6-468F-B4CF-465D62ED4F2B}"/>
              </a:ext>
            </a:extLst>
          </p:cNvPr>
          <p:cNvSpPr>
            <a:spLocks noGrp="1"/>
          </p:cNvSpPr>
          <p:nvPr>
            <p:ph type="body" sz="quarter" idx="12"/>
          </p:nvPr>
        </p:nvSpPr>
        <p:spPr>
          <a:xfrm>
            <a:off x="365760" y="1143000"/>
            <a:ext cx="6856412"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2E1CBC11-5611-4936-A3AA-30E87F802F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pic>
        <p:nvPicPr>
          <p:cNvPr id="14" name="Graphic 11">
            <a:extLst>
              <a:ext uri="{FF2B5EF4-FFF2-40B4-BE49-F238E27FC236}">
                <a16:creationId xmlns:a16="http://schemas.microsoft.com/office/drawing/2014/main" id="{EA1FD2CD-6535-458A-9260-0BCDDE12EC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0537" y="2569464"/>
            <a:ext cx="1719072" cy="1719072"/>
          </a:xfrm>
          <a:prstGeom prst="rect">
            <a:avLst/>
          </a:prstGeom>
        </p:spPr>
      </p:pic>
      <p:sp>
        <p:nvSpPr>
          <p:cNvPr id="6" name="Text Placeholder 5">
            <a:extLst>
              <a:ext uri="{FF2B5EF4-FFF2-40B4-BE49-F238E27FC236}">
                <a16:creationId xmlns:a16="http://schemas.microsoft.com/office/drawing/2014/main" id="{475C671B-9F89-4D04-871B-AC095BE05CE3}"/>
              </a:ext>
            </a:extLst>
          </p:cNvPr>
          <p:cNvSpPr>
            <a:spLocks noGrp="1"/>
          </p:cNvSpPr>
          <p:nvPr>
            <p:ph type="body" sz="quarter" idx="14" hasCustomPrompt="1"/>
          </p:nvPr>
        </p:nvSpPr>
        <p:spPr>
          <a:xfrm>
            <a:off x="363538" y="5927434"/>
            <a:ext cx="6280150" cy="139991"/>
          </a:xfrm>
        </p:spPr>
        <p:txBody>
          <a:bodyPr/>
          <a:lstStyle>
            <a:lvl1pPr marL="0" indent="0">
              <a:buFontTx/>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9" name="TextBox 8">
            <a:extLst>
              <a:ext uri="{FF2B5EF4-FFF2-40B4-BE49-F238E27FC236}">
                <a16:creationId xmlns:a16="http://schemas.microsoft.com/office/drawing/2014/main" id="{BA60110C-AE91-40D0-AC4D-4ABEB321A3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0264560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hoto">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8B84A-93C7-4257-84E9-FAFC6F952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13">
            <a:extLst>
              <a:ext uri="{FF2B5EF4-FFF2-40B4-BE49-F238E27FC236}">
                <a16:creationId xmlns:a16="http://schemas.microsoft.com/office/drawing/2014/main" id="{EED9915A-CFB5-4CAB-84F0-81A3DF43B6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userDrawn="1">
            <p:ph type="title" hasCustomPrompt="1"/>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lgn="l" defTabSz="612231" rtl="0" eaLnBrk="1" latinLnBrk="0" hangingPunct="1">
              <a:spcBef>
                <a:spcPts val="0"/>
              </a:spcBef>
              <a:buClr>
                <a:schemeClr val="tx2"/>
              </a:buClr>
              <a:buSzPct val="120000"/>
              <a:buFont typeface="Arial"/>
              <a:buNone/>
            </a:pPr>
            <a:r>
              <a:rPr lang="en-US" dirty="0">
                <a:solidFill>
                  <a:schemeClr val="accent1"/>
                </a:solidFill>
              </a:rPr>
              <a:t>Presentation title goes here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738664"/>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a:gradFill>
                  <a:gsLst>
                    <a:gs pos="23077">
                      <a:schemeClr val="tx1"/>
                    </a:gs>
                    <a:gs pos="45673">
                      <a:schemeClr val="tx1"/>
                    </a:gs>
                  </a:gsLst>
                  <a:lin ang="0" scaled="1"/>
                </a:gradFill>
                <a:latin typeface="Century Gothic" charset="0"/>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spcBef>
                <a:spcPts val="0"/>
              </a:spcBef>
              <a:buNone/>
            </a:pPr>
            <a:r>
              <a:rPr lang="en-US" dirty="0">
                <a:solidFill>
                  <a:schemeClr val="accent1"/>
                </a:solidFill>
              </a:rPr>
              <a:t>Presented to company </a:t>
            </a:r>
          </a:p>
          <a:p>
            <a:pPr marL="0" indent="0">
              <a:spcBef>
                <a:spcPts val="0"/>
              </a:spcBef>
              <a:buNone/>
            </a:pPr>
            <a:r>
              <a:rPr lang="en-US" dirty="0">
                <a:solidFill>
                  <a:schemeClr val="accent1"/>
                </a:solidFill>
              </a:rPr>
              <a:t>Month Day, 2020</a:t>
            </a:r>
          </a:p>
        </p:txBody>
      </p:sp>
    </p:spTree>
    <p:extLst>
      <p:ext uri="{BB962C8B-B14F-4D97-AF65-F5344CB8AC3E}">
        <p14:creationId xmlns:p14="http://schemas.microsoft.com/office/powerpoint/2010/main" val="193909735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Background Imag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2B51-1311-497C-8CB3-BCE6537CBDC5}"/>
              </a:ext>
            </a:extLst>
          </p:cNvPr>
          <p:cNvSpPr>
            <a:spLocks noGrp="1"/>
          </p:cNvSpPr>
          <p:nvPr>
            <p:ph type="title"/>
          </p:nvPr>
        </p:nvSpPr>
        <p:spPr>
          <a:xfrm>
            <a:off x="365760" y="365760"/>
            <a:ext cx="6054023" cy="553998"/>
          </a:xfrm>
        </p:spPr>
        <p:txBody>
          <a:bodyPr/>
          <a:lstStyle/>
          <a:p>
            <a:r>
              <a:rPr lang="en-US"/>
              <a:t>Click to edit Master title style</a:t>
            </a:r>
          </a:p>
        </p:txBody>
      </p:sp>
      <p:sp>
        <p:nvSpPr>
          <p:cNvPr id="7" name="Text Placeholder 6">
            <a:extLst>
              <a:ext uri="{FF2B5EF4-FFF2-40B4-BE49-F238E27FC236}">
                <a16:creationId xmlns:a16="http://schemas.microsoft.com/office/drawing/2014/main" id="{4F6F93F5-90B5-4EA7-ACBC-061D9D4454CA}"/>
              </a:ext>
            </a:extLst>
          </p:cNvPr>
          <p:cNvSpPr>
            <a:spLocks noGrp="1"/>
          </p:cNvSpPr>
          <p:nvPr>
            <p:ph type="body" sz="quarter" idx="10"/>
          </p:nvPr>
        </p:nvSpPr>
        <p:spPr>
          <a:xfrm>
            <a:off x="365760" y="1728216"/>
            <a:ext cx="6054725" cy="661720"/>
          </a:xfrm>
        </p:spPr>
        <p:txBody>
          <a:bodyPr>
            <a:spAutoFit/>
          </a:bodyPr>
          <a:lstStyle/>
          <a:p>
            <a:pPr lvl="0"/>
            <a:r>
              <a:rPr lang="en-US"/>
              <a:t>Click to edit Master text styles</a:t>
            </a:r>
          </a:p>
          <a:p>
            <a:pPr lvl="1"/>
            <a:r>
              <a:rPr lang="en-US"/>
              <a:t>Second level</a:t>
            </a:r>
          </a:p>
        </p:txBody>
      </p:sp>
      <p:sp>
        <p:nvSpPr>
          <p:cNvPr id="12" name="TextBox 11">
            <a:extLst>
              <a:ext uri="{FF2B5EF4-FFF2-40B4-BE49-F238E27FC236}">
                <a16:creationId xmlns:a16="http://schemas.microsoft.com/office/drawing/2014/main" id="{2E00B6F9-D7DD-47D2-B1BB-74167071D471}"/>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4" name="TextBox 13">
            <a:extLst>
              <a:ext uri="{FF2B5EF4-FFF2-40B4-BE49-F238E27FC236}">
                <a16:creationId xmlns:a16="http://schemas.microsoft.com/office/drawing/2014/main" id="{429979FC-C969-4A96-A0ED-5184D217763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pic>
        <p:nvPicPr>
          <p:cNvPr id="9" name="Graphic 8">
            <a:extLst>
              <a:ext uri="{FF2B5EF4-FFF2-40B4-BE49-F238E27FC236}">
                <a16:creationId xmlns:a16="http://schemas.microsoft.com/office/drawing/2014/main" id="{863D5197-B72C-4435-B10C-2B6E559DA3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 Placeholder 3">
            <a:extLst>
              <a:ext uri="{FF2B5EF4-FFF2-40B4-BE49-F238E27FC236}">
                <a16:creationId xmlns:a16="http://schemas.microsoft.com/office/drawing/2014/main" id="{5A21A970-D2D5-4E34-8938-59C162D2E6CA}"/>
              </a:ext>
            </a:extLst>
          </p:cNvPr>
          <p:cNvSpPr>
            <a:spLocks noGrp="1"/>
          </p:cNvSpPr>
          <p:nvPr>
            <p:ph type="body" sz="quarter" idx="11" hasCustomPrompt="1"/>
          </p:nvPr>
        </p:nvSpPr>
        <p:spPr>
          <a:xfrm>
            <a:off x="365124" y="5928926"/>
            <a:ext cx="6053328" cy="138499"/>
          </a:xfrm>
        </p:spPr>
        <p:txBody>
          <a:bodyPr vert="horz" lIns="0" tIns="0" rIns="0" bIns="0" rtlCol="0" anchor="b" anchorCtr="0">
            <a:spAutoFit/>
          </a:bodyPr>
          <a:lstStyle>
            <a:lvl1pPr>
              <a:defRPr lang="en-US" sz="900" dirty="0" smtClean="0">
                <a:gradFill>
                  <a:gsLst>
                    <a:gs pos="24519">
                      <a:schemeClr val="accent6"/>
                    </a:gs>
                    <a:gs pos="52000">
                      <a:schemeClr val="accent6"/>
                    </a:gs>
                  </a:gsLst>
                  <a:lin ang="5400000" scaled="1"/>
                </a:gradFill>
              </a:defRPr>
            </a:lvl1pPr>
          </a:lstStyle>
          <a:p>
            <a:pPr marL="0" lvl="0" indent="0">
              <a:spcBef>
                <a:spcPts val="300"/>
              </a:spcBef>
              <a:buNone/>
            </a:pPr>
            <a:r>
              <a:rPr lang="en-US" dirty="0"/>
              <a:t>Footnote here.</a:t>
            </a:r>
          </a:p>
        </p:txBody>
      </p:sp>
      <p:sp>
        <p:nvSpPr>
          <p:cNvPr id="11" name="TextBox 10">
            <a:extLst>
              <a:ext uri="{FF2B5EF4-FFF2-40B4-BE49-F238E27FC236}">
                <a16:creationId xmlns:a16="http://schemas.microsoft.com/office/drawing/2014/main" id="{E679A113-59AA-414C-991A-B093A6D457E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825453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Option 2 White">
    <p:bg>
      <p:bgRef idx="1001">
        <a:schemeClr val="bg1"/>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dirty="0">
                <a:solidFill>
                  <a:schemeClr val="accent1"/>
                </a:solidFill>
              </a:rPr>
              <a:t>Section divider</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4" name="Graphic 13">
            <a:extLst>
              <a:ext uri="{FF2B5EF4-FFF2-40B4-BE49-F238E27FC236}">
                <a16:creationId xmlns:a16="http://schemas.microsoft.com/office/drawing/2014/main" id="{E4129E90-9291-4754-A352-281BDF83E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spTree>
    <p:extLst>
      <p:ext uri="{BB962C8B-B14F-4D97-AF65-F5344CB8AC3E}">
        <p14:creationId xmlns:p14="http://schemas.microsoft.com/office/powerpoint/2010/main" val="16144260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Option Plum">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10" name="Graphic 9">
            <a:extLst>
              <a:ext uri="{FF2B5EF4-FFF2-40B4-BE49-F238E27FC236}">
                <a16:creationId xmlns:a16="http://schemas.microsoft.com/office/drawing/2014/main" id="{AC530266-865E-4F41-AA6C-83DCE30C58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65760" y="6364322"/>
            <a:ext cx="914400" cy="298482"/>
          </a:xfrm>
          <a:prstGeom prst="rect">
            <a:avLst/>
          </a:prstGeom>
        </p:spPr>
      </p:pic>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spTree>
    <p:extLst>
      <p:ext uri="{BB962C8B-B14F-4D97-AF65-F5344CB8AC3E}">
        <p14:creationId xmlns:p14="http://schemas.microsoft.com/office/powerpoint/2010/main" val="12533614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vy Messaging Option Aqua">
    <p:bg>
      <p:bgPr>
        <a:solidFill>
          <a:schemeClr val="accent4"/>
        </a:soli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cxnSp>
        <p:nvCxnSpPr>
          <p:cNvPr id="10" name="Straight Connector 9">
            <a:extLst>
              <a:ext uri="{FF2B5EF4-FFF2-40B4-BE49-F238E27FC236}">
                <a16:creationId xmlns:a16="http://schemas.microsoft.com/office/drawing/2014/main" id="{1EBE3D44-2775-47CE-9510-B6B3614D100D}"/>
              </a:ext>
            </a:extLst>
          </p:cNvPr>
          <p:cNvCxnSpPr/>
          <p:nvPr userDrawn="1"/>
        </p:nvCxnSpPr>
        <p:spPr>
          <a:xfrm>
            <a:off x="914400" y="3072984"/>
            <a:ext cx="0" cy="133137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131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Aqua Gradient">
    <p:bg>
      <p:bgPr>
        <a:gradFill flip="none" rotWithShape="1">
          <a:gsLst>
            <a:gs pos="0">
              <a:schemeClr val="accent4">
                <a:lumMod val="93000"/>
              </a:schemeClr>
            </a:gs>
            <a:gs pos="39000">
              <a:schemeClr val="accent4">
                <a:lumMod val="97000"/>
                <a:lumOff val="3000"/>
              </a:schemeClr>
            </a:gs>
            <a:gs pos="100000">
              <a:schemeClr val="accent4">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cxnSp>
        <p:nvCxnSpPr>
          <p:cNvPr id="10" name="Straight Connector 9">
            <a:extLst>
              <a:ext uri="{FF2B5EF4-FFF2-40B4-BE49-F238E27FC236}">
                <a16:creationId xmlns:a16="http://schemas.microsoft.com/office/drawing/2014/main" id="{1EBE3D44-2775-47CE-9510-B6B3614D100D}"/>
              </a:ext>
            </a:extLst>
          </p:cNvPr>
          <p:cNvCxnSpPr/>
          <p:nvPr userDrawn="1"/>
        </p:nvCxnSpPr>
        <p:spPr>
          <a:xfrm>
            <a:off x="914400" y="3072984"/>
            <a:ext cx="0" cy="133137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755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vy Messaging Option Violet">
    <p:bg>
      <p:bgPr>
        <a:solidFill>
          <a:schemeClr val="accent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1784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Violet">
    <p:bg>
      <p:bgPr>
        <a:gradFill flip="none" rotWithShape="1">
          <a:gsLst>
            <a:gs pos="100000">
              <a:schemeClr val="accent2">
                <a:lumMod val="67000"/>
                <a:lumOff val="33000"/>
              </a:schemeClr>
            </a:gs>
            <a:gs pos="49000">
              <a:schemeClr val="accent2">
                <a:lumMod val="95000"/>
                <a:lumOff val="5000"/>
              </a:schemeClr>
            </a:gs>
            <a:gs pos="0">
              <a:schemeClr val="accent2">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2414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Plum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04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vy Messaging Option Light Gray">
    <p:bg>
      <p:bgRef idx="1001">
        <a:schemeClr val="bg1"/>
      </p:bgRef>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CA573B-6689-4C69-B79D-BFD690293D71}"/>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8" name="TextBox 7">
            <a:extLst>
              <a:ext uri="{FF2B5EF4-FFF2-40B4-BE49-F238E27FC236}">
                <a16:creationId xmlns:a16="http://schemas.microsoft.com/office/drawing/2014/main" id="{AE3C904E-E965-41D7-AFEA-F0468DE956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Graphic 6">
            <a:extLst>
              <a:ext uri="{FF2B5EF4-FFF2-40B4-BE49-F238E27FC236}">
                <a16:creationId xmlns:a16="http://schemas.microsoft.com/office/drawing/2014/main" id="{3249FBB2-0AF6-42C3-B848-F75154326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6" name="Title 26">
            <a:extLst>
              <a:ext uri="{FF2B5EF4-FFF2-40B4-BE49-F238E27FC236}">
                <a16:creationId xmlns:a16="http://schemas.microsoft.com/office/drawing/2014/main" id="{75547440-492F-4B13-A642-799CD59884DB}"/>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9" name="Straight Connector 8">
            <a:extLst>
              <a:ext uri="{FF2B5EF4-FFF2-40B4-BE49-F238E27FC236}">
                <a16:creationId xmlns:a16="http://schemas.microsoft.com/office/drawing/2014/main" id="{D0C57B4C-8D4A-4A6D-84F8-2474C37A2166}"/>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3778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_Plum_Blue">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dirty="0"/>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pic>
        <p:nvPicPr>
          <p:cNvPr id="6" name="Graphic 4">
            <a:extLst>
              <a:ext uri="{FF2B5EF4-FFF2-40B4-BE49-F238E27FC236}">
                <a16:creationId xmlns:a16="http://schemas.microsoft.com/office/drawing/2014/main" id="{40BA2D8D-B3E7-4C5E-8375-836A7271A2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23900" y="582641"/>
            <a:ext cx="1255776" cy="409916"/>
          </a:xfrm>
          <a:prstGeom prst="rect">
            <a:avLst/>
          </a:prstGeom>
        </p:spPr>
      </p:pic>
    </p:spTree>
    <p:extLst>
      <p:ext uri="{BB962C8B-B14F-4D97-AF65-F5344CB8AC3E}">
        <p14:creationId xmlns:p14="http://schemas.microsoft.com/office/powerpoint/2010/main" val="2778826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hoto">
    <p:bg>
      <p:bgRef idx="1001">
        <a:schemeClr val="bg1"/>
      </p:bgRef>
    </p:bg>
    <p:spTree>
      <p:nvGrpSpPr>
        <p:cNvPr id="1" name=""/>
        <p:cNvGrpSpPr/>
        <p:nvPr/>
      </p:nvGrpSpPr>
      <p:grpSpPr>
        <a:xfrm>
          <a:off x="0" y="0"/>
          <a:ext cx="0" cy="0"/>
          <a:chOff x="0" y="0"/>
          <a:chExt cx="0" cy="0"/>
        </a:xfrm>
      </p:grpSpPr>
      <p:pic>
        <p:nvPicPr>
          <p:cNvPr id="7" name="Graphic 13">
            <a:extLst>
              <a:ext uri="{FF2B5EF4-FFF2-40B4-BE49-F238E27FC236}">
                <a16:creationId xmlns:a16="http://schemas.microsoft.com/office/drawing/2014/main" id="{EED9915A-CFB5-4CAB-84F0-81A3DF43B6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userDrawn="1">
            <p:ph type="title" hasCustomPrompt="1"/>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lgn="l" defTabSz="612231" rtl="0" eaLnBrk="1" latinLnBrk="0" hangingPunct="1">
              <a:spcBef>
                <a:spcPts val="0"/>
              </a:spcBef>
              <a:buClr>
                <a:schemeClr val="tx2"/>
              </a:buClr>
              <a:buSzPct val="120000"/>
              <a:buFont typeface="Arial"/>
              <a:buNone/>
            </a:pPr>
            <a:r>
              <a:rPr lang="en-US" dirty="0">
                <a:solidFill>
                  <a:schemeClr val="accent1"/>
                </a:solidFill>
              </a:rPr>
              <a:t>Presentation title goes here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1" y="4286879"/>
            <a:ext cx="4348480" cy="738664"/>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a:gradFill>
                  <a:gsLst>
                    <a:gs pos="23077">
                      <a:schemeClr val="tx1"/>
                    </a:gs>
                    <a:gs pos="45673">
                      <a:schemeClr val="tx1"/>
                    </a:gs>
                  </a:gsLst>
                  <a:lin ang="0" scaled="1"/>
                </a:gradFill>
                <a:latin typeface="Century Gothic" charset="0"/>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spcBef>
                <a:spcPts val="0"/>
              </a:spcBef>
              <a:buNone/>
            </a:pPr>
            <a:r>
              <a:rPr lang="en-US" dirty="0">
                <a:solidFill>
                  <a:schemeClr val="accent1"/>
                </a:solidFill>
              </a:rPr>
              <a:t>Presented to company </a:t>
            </a:r>
          </a:p>
          <a:p>
            <a:pPr marL="0" indent="0">
              <a:spcBef>
                <a:spcPts val="0"/>
              </a:spcBef>
              <a:buNone/>
            </a:pPr>
            <a:r>
              <a:rPr lang="en-US" dirty="0">
                <a:solidFill>
                  <a:schemeClr val="accent1"/>
                </a:solidFill>
              </a:rPr>
              <a:t>Month Day, 2020</a:t>
            </a:r>
          </a:p>
        </p:txBody>
      </p:sp>
      <p:pic>
        <p:nvPicPr>
          <p:cNvPr id="6" name="Picture 5" descr="A picture containing person, person, sitting, looking&#10;&#10;Description automatically generated">
            <a:extLst>
              <a:ext uri="{FF2B5EF4-FFF2-40B4-BE49-F238E27FC236}">
                <a16:creationId xmlns:a16="http://schemas.microsoft.com/office/drawing/2014/main" id="{55172A9A-AAF8-4E68-BCBD-21961807CE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9200" y="390484"/>
            <a:ext cx="10972800" cy="6467516"/>
          </a:xfrm>
          <a:prstGeom prst="rect">
            <a:avLst/>
          </a:prstGeom>
        </p:spPr>
      </p:pic>
    </p:spTree>
    <p:extLst>
      <p:ext uri="{BB962C8B-B14F-4D97-AF65-F5344CB8AC3E}">
        <p14:creationId xmlns:p14="http://schemas.microsoft.com/office/powerpoint/2010/main" val="41447710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hank you_Plum_Yellow">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EA695C-4153-48A9-B698-E123F1A2CB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26674" y="2569464"/>
            <a:ext cx="1165326" cy="1719072"/>
          </a:xfrm>
          <a:custGeom>
            <a:avLst/>
            <a:gdLst>
              <a:gd name="connsiteX0" fmla="*/ 0 w 1165326"/>
              <a:gd name="connsiteY0" fmla="*/ 0 h 1719072"/>
              <a:gd name="connsiteX1" fmla="*/ 1165326 w 1165326"/>
              <a:gd name="connsiteY1" fmla="*/ 0 h 1719072"/>
              <a:gd name="connsiteX2" fmla="*/ 1165326 w 1165326"/>
              <a:gd name="connsiteY2" fmla="*/ 1719072 h 1719072"/>
              <a:gd name="connsiteX3" fmla="*/ 0 w 116532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165326" h="1719072">
                <a:moveTo>
                  <a:pt x="0" y="0"/>
                </a:moveTo>
                <a:lnTo>
                  <a:pt x="1165326" y="0"/>
                </a:lnTo>
                <a:lnTo>
                  <a:pt x="1165326" y="1719072"/>
                </a:lnTo>
                <a:lnTo>
                  <a:pt x="0" y="1719072"/>
                </a:lnTo>
                <a:close/>
              </a:path>
            </a:pathLst>
          </a:custGeom>
        </p:spPr>
      </p:pic>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dirty="0"/>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6" name="Graphic 4">
            <a:extLst>
              <a:ext uri="{FF2B5EF4-FFF2-40B4-BE49-F238E27FC236}">
                <a16:creationId xmlns:a16="http://schemas.microsoft.com/office/drawing/2014/main" id="{561967E9-8B7C-4268-A07F-C26415A95D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23900" y="582641"/>
            <a:ext cx="1255776" cy="409916"/>
          </a:xfrm>
          <a:prstGeom prst="rect">
            <a:avLst/>
          </a:prstGeom>
        </p:spPr>
      </p:pic>
    </p:spTree>
    <p:extLst>
      <p:ext uri="{BB962C8B-B14F-4D97-AF65-F5344CB8AC3E}">
        <p14:creationId xmlns:p14="http://schemas.microsoft.com/office/powerpoint/2010/main" val="28730479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Ref idx="1001">
        <a:schemeClr val="bg1"/>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dirty="0">
                <a:solidFill>
                  <a:schemeClr val="accent1"/>
                </a:solidFill>
              </a:rPr>
              <a:t>Thank you</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pic>
        <p:nvPicPr>
          <p:cNvPr id="8" name="Graphic 13">
            <a:extLst>
              <a:ext uri="{FF2B5EF4-FFF2-40B4-BE49-F238E27FC236}">
                <a16:creationId xmlns:a16="http://schemas.microsoft.com/office/drawing/2014/main" id="{E719B209-E676-45C9-A32B-F3B429C085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Tree>
    <p:extLst>
      <p:ext uri="{BB962C8B-B14F-4D97-AF65-F5344CB8AC3E}">
        <p14:creationId xmlns:p14="http://schemas.microsoft.com/office/powerpoint/2010/main" val="220855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losing Presenter">
    <p:bg>
      <p:bgPr>
        <a:solidFill>
          <a:schemeClr val="bg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317BC5-09ED-45FF-9E86-94911430D8E5}"/>
              </a:ext>
            </a:extLst>
          </p:cNvPr>
          <p:cNvSpPr txBox="1"/>
          <p:nvPr userDrawn="1"/>
        </p:nvSpPr>
        <p:spPr>
          <a:xfrm>
            <a:off x="454702" y="6372877"/>
            <a:ext cx="3169920" cy="123111"/>
          </a:xfrm>
          <a:prstGeom prst="rect">
            <a:avLst/>
          </a:prstGeom>
        </p:spPr>
        <p:txBody>
          <a:bodyPr vert="horz" wrap="square" lIns="0" tIns="0" rIns="0" bIns="0" rtlCol="0" anchor="b" anchorCtr="0">
            <a:spAutoFit/>
          </a:bodyPr>
          <a:lstStyle/>
          <a:p>
            <a:pPr marL="0" indent="0" algn="l">
              <a:buFont typeface="Arial"/>
              <a:buNone/>
            </a:pPr>
            <a:r>
              <a:rPr lang="en-US" sz="800" kern="1200" dirty="0">
                <a:gradFill>
                  <a:gsLst>
                    <a:gs pos="3365">
                      <a:schemeClr val="tx1"/>
                    </a:gs>
                    <a:gs pos="10577">
                      <a:schemeClr val="tx1"/>
                    </a:gs>
                  </a:gsLst>
                  <a:lin ang="0" scaled="1"/>
                </a:gradFill>
                <a:latin typeface="+mn-lt"/>
                <a:ea typeface="+mn-ea"/>
                <a:cs typeface="+mn-cs"/>
              </a:rPr>
              <a:t>© Teladoc Health, Inc. All rights reserved. </a:t>
            </a:r>
          </a:p>
        </p:txBody>
      </p:sp>
      <p:sp>
        <p:nvSpPr>
          <p:cNvPr id="11" name="Text Placeholder 10">
            <a:extLst>
              <a:ext uri="{FF2B5EF4-FFF2-40B4-BE49-F238E27FC236}">
                <a16:creationId xmlns:a16="http://schemas.microsoft.com/office/drawing/2014/main" id="{36E2774E-4599-4BB0-AC43-157949D2BD3E}"/>
              </a:ext>
            </a:extLst>
          </p:cNvPr>
          <p:cNvSpPr>
            <a:spLocks noGrp="1"/>
          </p:cNvSpPr>
          <p:nvPr>
            <p:ph type="body" sz="quarter" idx="10" hasCustomPrompt="1"/>
          </p:nvPr>
        </p:nvSpPr>
        <p:spPr>
          <a:xfrm>
            <a:off x="731838" y="3105150"/>
            <a:ext cx="5186362" cy="2200275"/>
          </a:xfrm>
        </p:spPr>
        <p:txBody>
          <a:bodyPr/>
          <a:lstStyle>
            <a:lvl1pPr marL="0" indent="0">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dirty="0"/>
              <a:t>Presenter’s contact:</a:t>
            </a:r>
          </a:p>
          <a:p>
            <a:pPr lvl="0"/>
            <a:r>
              <a:rPr lang="en-US" dirty="0"/>
              <a:t>presenter@email.com</a:t>
            </a:r>
          </a:p>
          <a:p>
            <a:pPr lvl="0"/>
            <a:r>
              <a:rPr lang="en-US" dirty="0" err="1"/>
              <a:t>xxx.xxx.xxx</a:t>
            </a:r>
            <a:endParaRPr lang="en-US" dirty="0"/>
          </a:p>
        </p:txBody>
      </p:sp>
      <p:grpSp>
        <p:nvGrpSpPr>
          <p:cNvPr id="4" name="Group 3">
            <a:extLst>
              <a:ext uri="{FF2B5EF4-FFF2-40B4-BE49-F238E27FC236}">
                <a16:creationId xmlns:a16="http://schemas.microsoft.com/office/drawing/2014/main" id="{35C56655-57B3-42F3-87C5-DD646BB56E6B}"/>
              </a:ext>
            </a:extLst>
          </p:cNvPr>
          <p:cNvGrpSpPr/>
          <p:nvPr userDrawn="1"/>
        </p:nvGrpSpPr>
        <p:grpSpPr>
          <a:xfrm>
            <a:off x="9862473" y="1618657"/>
            <a:ext cx="3313311" cy="3500295"/>
            <a:chOff x="9862473" y="1618657"/>
            <a:chExt cx="3313311" cy="3500295"/>
          </a:xfrm>
        </p:grpSpPr>
        <p:sp>
          <p:nvSpPr>
            <p:cNvPr id="7" name="Freeform: Shape 34">
              <a:extLst>
                <a:ext uri="{FF2B5EF4-FFF2-40B4-BE49-F238E27FC236}">
                  <a16:creationId xmlns:a16="http://schemas.microsoft.com/office/drawing/2014/main" id="{C8C52E54-9851-244F-9ECD-3916244564E0}"/>
                </a:ext>
              </a:extLst>
            </p:cNvPr>
            <p:cNvSpPr/>
            <p:nvPr userDrawn="1"/>
          </p:nvSpPr>
          <p:spPr>
            <a:xfrm rot="445039">
              <a:off x="9862473" y="1618657"/>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6" name="Freeform: Shape 15">
              <a:extLst>
                <a:ext uri="{FF2B5EF4-FFF2-40B4-BE49-F238E27FC236}">
                  <a16:creationId xmlns:a16="http://schemas.microsoft.com/office/drawing/2014/main" id="{3B5BA1CC-6EC3-45A4-81EC-5E2CFB9E90FD}"/>
                </a:ext>
              </a:extLst>
            </p:cNvPr>
            <p:cNvSpPr/>
            <p:nvPr userDrawn="1"/>
          </p:nvSpPr>
          <p:spPr>
            <a:xfrm rot="8245039" flipH="1">
              <a:off x="10336542" y="2056784"/>
              <a:ext cx="2839242" cy="2840656"/>
            </a:xfrm>
            <a:custGeom>
              <a:avLst/>
              <a:gdLst>
                <a:gd name="connsiteX0" fmla="*/ 1401503 w 2839242"/>
                <a:gd name="connsiteY0" fmla="*/ 756506 h 2840656"/>
                <a:gd name="connsiteX1" fmla="*/ 706282 w 2839242"/>
                <a:gd name="connsiteY1" fmla="*/ 0 h 2840656"/>
                <a:gd name="connsiteX2" fmla="*/ 680387 w 2839242"/>
                <a:gd name="connsiteY2" fmla="*/ 8776 h 2840656"/>
                <a:gd name="connsiteX3" fmla="*/ 2034 w 2839242"/>
                <a:gd name="connsiteY3" fmla="*/ 497854 h 2840656"/>
                <a:gd name="connsiteX4" fmla="*/ 0 w 2839242"/>
                <a:gd name="connsiteY4" fmla="*/ 500543 h 2840656"/>
                <a:gd name="connsiteX5" fmla="*/ 658862 w 2839242"/>
                <a:gd name="connsiteY5" fmla="*/ 1053393 h 2840656"/>
                <a:gd name="connsiteX6" fmla="*/ 660766 w 2839242"/>
                <a:gd name="connsiteY6" fmla="*/ 1050596 h 2840656"/>
                <a:gd name="connsiteX7" fmla="*/ 1392951 w 2839242"/>
                <a:gd name="connsiteY7" fmla="*/ 754765 h 2840656"/>
                <a:gd name="connsiteX8" fmla="*/ 2579801 w 2839242"/>
                <a:gd name="connsiteY8" fmla="*/ 2714595 h 2840656"/>
                <a:gd name="connsiteX9" fmla="*/ 2603837 w 2839242"/>
                <a:gd name="connsiteY9" fmla="*/ 2685421 h 2840656"/>
                <a:gd name="connsiteX10" fmla="*/ 2605483 w 2839242"/>
                <a:gd name="connsiteY10" fmla="*/ 2686803 h 2840656"/>
                <a:gd name="connsiteX11" fmla="*/ 2607778 w 2839242"/>
                <a:gd name="connsiteY11" fmla="*/ 2684332 h 2840656"/>
                <a:gd name="connsiteX12" fmla="*/ 2801634 w 2839242"/>
                <a:gd name="connsiteY12" fmla="*/ 2399547 h 2840656"/>
                <a:gd name="connsiteX13" fmla="*/ 2839242 w 2839242"/>
                <a:gd name="connsiteY13" fmla="*/ 2320984 h 2840656"/>
                <a:gd name="connsiteX14" fmla="*/ 2142202 w 2839242"/>
                <a:gd name="connsiteY14" fmla="*/ 1562499 h 2840656"/>
                <a:gd name="connsiteX15" fmla="*/ 2141235 w 2839242"/>
                <a:gd name="connsiteY15" fmla="*/ 1679138 h 2840656"/>
                <a:gd name="connsiteX16" fmla="*/ 1949047 w 2839242"/>
                <a:gd name="connsiteY16" fmla="*/ 2131591 h 2840656"/>
                <a:gd name="connsiteX17" fmla="*/ 1946622 w 2839242"/>
                <a:gd name="connsiteY17" fmla="*/ 2133951 h 2840656"/>
                <a:gd name="connsiteX18" fmla="*/ 1947982 w 2839242"/>
                <a:gd name="connsiteY18" fmla="*/ 2135093 h 2840656"/>
                <a:gd name="connsiteX19" fmla="*/ 1919539 w 2839242"/>
                <a:gd name="connsiteY19" fmla="*/ 2169616 h 2840656"/>
                <a:gd name="connsiteX20" fmla="*/ 1846141 w 2839242"/>
                <a:gd name="connsiteY20" fmla="*/ 2410257 h 2840656"/>
                <a:gd name="connsiteX21" fmla="*/ 2275909 w 2839242"/>
                <a:gd name="connsiteY21" fmla="*/ 2840656 h 2840656"/>
                <a:gd name="connsiteX22" fmla="*/ 2579801 w 2839242"/>
                <a:gd name="connsiteY22" fmla="*/ 2714595 h 284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9242" h="2840656">
                  <a:moveTo>
                    <a:pt x="1401503" y="756506"/>
                  </a:moveTo>
                  <a:lnTo>
                    <a:pt x="706282" y="0"/>
                  </a:lnTo>
                  <a:lnTo>
                    <a:pt x="680387" y="8776"/>
                  </a:lnTo>
                  <a:cubicBezTo>
                    <a:pt x="425197" y="109234"/>
                    <a:pt x="190715" y="272993"/>
                    <a:pt x="2034" y="497854"/>
                  </a:cubicBezTo>
                  <a:lnTo>
                    <a:pt x="0" y="500543"/>
                  </a:lnTo>
                  <a:lnTo>
                    <a:pt x="658862" y="1053393"/>
                  </a:lnTo>
                  <a:lnTo>
                    <a:pt x="660766" y="1050596"/>
                  </a:lnTo>
                  <a:cubicBezTo>
                    <a:pt x="847334" y="828253"/>
                    <a:pt x="1124477" y="726748"/>
                    <a:pt x="1392951" y="754765"/>
                  </a:cubicBezTo>
                  <a:close/>
                  <a:moveTo>
                    <a:pt x="2579801" y="2714595"/>
                  </a:moveTo>
                  <a:lnTo>
                    <a:pt x="2603837" y="2685421"/>
                  </a:lnTo>
                  <a:lnTo>
                    <a:pt x="2605483" y="2686803"/>
                  </a:lnTo>
                  <a:lnTo>
                    <a:pt x="2607778" y="2684332"/>
                  </a:lnTo>
                  <a:cubicBezTo>
                    <a:pt x="2683250" y="2594387"/>
                    <a:pt x="2747822" y="2498924"/>
                    <a:pt x="2801634" y="2399547"/>
                  </a:cubicBezTo>
                  <a:lnTo>
                    <a:pt x="2839242" y="2320984"/>
                  </a:lnTo>
                  <a:lnTo>
                    <a:pt x="2142202" y="1562499"/>
                  </a:lnTo>
                  <a:lnTo>
                    <a:pt x="2141235" y="1679138"/>
                  </a:lnTo>
                  <a:cubicBezTo>
                    <a:pt x="2124425" y="1840222"/>
                    <a:pt x="2060987" y="1998185"/>
                    <a:pt x="1949047" y="2131591"/>
                  </a:cubicBezTo>
                  <a:lnTo>
                    <a:pt x="1946622" y="2133951"/>
                  </a:lnTo>
                  <a:lnTo>
                    <a:pt x="1947982" y="2135093"/>
                  </a:lnTo>
                  <a:lnTo>
                    <a:pt x="1919539" y="2169616"/>
                  </a:lnTo>
                  <a:cubicBezTo>
                    <a:pt x="1873199" y="2238309"/>
                    <a:pt x="1846141" y="2321118"/>
                    <a:pt x="1846141" y="2410257"/>
                  </a:cubicBezTo>
                  <a:cubicBezTo>
                    <a:pt x="1846141" y="2647960"/>
                    <a:pt x="2038555" y="2840656"/>
                    <a:pt x="2275909" y="2840656"/>
                  </a:cubicBezTo>
                  <a:cubicBezTo>
                    <a:pt x="2394586" y="2840656"/>
                    <a:pt x="2502028" y="2792482"/>
                    <a:pt x="2579801" y="271459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2" name="Teardrop 11">
              <a:extLst>
                <a:ext uri="{FF2B5EF4-FFF2-40B4-BE49-F238E27FC236}">
                  <a16:creationId xmlns:a16="http://schemas.microsoft.com/office/drawing/2014/main" id="{6C4E7D46-B935-C740-8858-8FD10AAC4C84}"/>
                </a:ext>
              </a:extLst>
            </p:cNvPr>
            <p:cNvSpPr/>
            <p:nvPr userDrawn="1"/>
          </p:nvSpPr>
          <p:spPr>
            <a:xfrm rot="14245039">
              <a:off x="10965719" y="4258785"/>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pic>
        <p:nvPicPr>
          <p:cNvPr id="19" name="Graphic 4">
            <a:extLst>
              <a:ext uri="{FF2B5EF4-FFF2-40B4-BE49-F238E27FC236}">
                <a16:creationId xmlns:a16="http://schemas.microsoft.com/office/drawing/2014/main" id="{6783544A-A711-40F4-A15F-E274A81F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31519" y="582640"/>
            <a:ext cx="1806381" cy="589647"/>
          </a:xfrm>
          <a:prstGeom prst="rect">
            <a:avLst/>
          </a:prstGeom>
        </p:spPr>
      </p:pic>
    </p:spTree>
    <p:extLst>
      <p:ext uri="{BB962C8B-B14F-4D97-AF65-F5344CB8AC3E}">
        <p14:creationId xmlns:p14="http://schemas.microsoft.com/office/powerpoint/2010/main" val="24739954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Closing Presenter Option 2">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17AB0F-5692-453F-BB99-B389C6DE83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5" name="TextBox 4">
            <a:extLst>
              <a:ext uri="{FF2B5EF4-FFF2-40B4-BE49-F238E27FC236}">
                <a16:creationId xmlns:a16="http://schemas.microsoft.com/office/drawing/2014/main" id="{36E8796E-B0A2-4FC0-94B1-3D2816FA8FE5}"/>
              </a:ext>
            </a:extLst>
          </p:cNvPr>
          <p:cNvSpPr txBox="1"/>
          <p:nvPr userDrawn="1"/>
        </p:nvSpPr>
        <p:spPr>
          <a:xfrm>
            <a:off x="518615" y="6529033"/>
            <a:ext cx="11068333" cy="123111"/>
          </a:xfrm>
          <a:prstGeom prst="rect">
            <a:avLst/>
          </a:prstGeom>
        </p:spPr>
        <p:txBody>
          <a:bodyPr vert="horz" wrap="square" lIns="0" tIns="0" rIns="0" bIns="0" rtlCol="0" anchor="b" anchorCtr="0">
            <a:spAutoFit/>
          </a:bodyPr>
          <a:lstStyle/>
          <a:p>
            <a:pPr marL="0" indent="0" algn="ctr">
              <a:buFont typeface="Arial"/>
              <a:buNone/>
            </a:pPr>
            <a:r>
              <a:rPr lang="en-US" sz="800" kern="1200" dirty="0">
                <a:gradFill>
                  <a:gsLst>
                    <a:gs pos="3365">
                      <a:schemeClr val="tx1"/>
                    </a:gs>
                    <a:gs pos="10577">
                      <a:schemeClr val="tx1"/>
                    </a:gs>
                  </a:gsLst>
                  <a:lin ang="0" scaled="1"/>
                </a:gradFill>
                <a:latin typeface="+mn-lt"/>
                <a:ea typeface="+mn-ea"/>
                <a:cs typeface="+mn-cs"/>
              </a:rPr>
              <a:t>© Teladoc Health, Inc. All rights reserved. </a:t>
            </a:r>
          </a:p>
        </p:txBody>
      </p:sp>
      <p:pic>
        <p:nvPicPr>
          <p:cNvPr id="9" name="Graphic 4">
            <a:extLst>
              <a:ext uri="{FF2B5EF4-FFF2-40B4-BE49-F238E27FC236}">
                <a16:creationId xmlns:a16="http://schemas.microsoft.com/office/drawing/2014/main" id="{10853542-A993-47FD-8F3F-A8DA56374A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808603" y="3008762"/>
            <a:ext cx="2574795" cy="840476"/>
          </a:xfrm>
          <a:prstGeom prst="rect">
            <a:avLst/>
          </a:prstGeom>
        </p:spPr>
      </p:pic>
      <p:sp>
        <p:nvSpPr>
          <p:cNvPr id="10" name="Text Placeholder 10">
            <a:extLst>
              <a:ext uri="{FF2B5EF4-FFF2-40B4-BE49-F238E27FC236}">
                <a16:creationId xmlns:a16="http://schemas.microsoft.com/office/drawing/2014/main" id="{8B9269E6-AC1B-4E71-96CF-2E51E3CBC3A1}"/>
              </a:ext>
            </a:extLst>
          </p:cNvPr>
          <p:cNvSpPr>
            <a:spLocks noGrp="1"/>
          </p:cNvSpPr>
          <p:nvPr>
            <p:ph type="body" sz="quarter" idx="10" hasCustomPrompt="1"/>
          </p:nvPr>
        </p:nvSpPr>
        <p:spPr>
          <a:xfrm>
            <a:off x="3502819" y="4657725"/>
            <a:ext cx="5186362" cy="1476000"/>
          </a:xfrm>
        </p:spPr>
        <p:txBody>
          <a:bodyPr/>
          <a:lstStyle>
            <a:lvl1pPr marL="0" indent="0" algn="ctr">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dirty="0"/>
              <a:t>Presenter’s contact:</a:t>
            </a:r>
          </a:p>
          <a:p>
            <a:pPr lvl="0"/>
            <a:r>
              <a:rPr lang="en-US" dirty="0"/>
              <a:t>presenter@email.com</a:t>
            </a:r>
          </a:p>
          <a:p>
            <a:pPr lvl="0"/>
            <a:r>
              <a:rPr lang="en-US" dirty="0" err="1"/>
              <a:t>xxx.xxx.xxx</a:t>
            </a:r>
            <a:endParaRPr lang="en-US" dirty="0"/>
          </a:p>
        </p:txBody>
      </p:sp>
    </p:spTree>
    <p:extLst>
      <p:ext uri="{BB962C8B-B14F-4D97-AF65-F5344CB8AC3E}">
        <p14:creationId xmlns:p14="http://schemas.microsoft.com/office/powerpoint/2010/main" val="14630511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ption Photo Circles">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9E1FEE9-F6A2-49EA-B5CF-EAED04E0474F}"/>
              </a:ext>
            </a:extLst>
          </p:cNvPr>
          <p:cNvSpPr>
            <a:spLocks noGrp="1"/>
          </p:cNvSpPr>
          <p:nvPr>
            <p:ph type="pic" sz="quarter" idx="14" hasCustomPrompt="1"/>
          </p:nvPr>
        </p:nvSpPr>
        <p:spPr>
          <a:xfrm>
            <a:off x="-953" y="0"/>
            <a:ext cx="4062413" cy="6858000"/>
          </a:xfrm>
          <a:blipFill>
            <a:blip r:embed="rId2" cstate="screen">
              <a:extLst>
                <a:ext uri="{28A0092B-C50C-407E-A947-70E740481C1C}">
                  <a14:useLocalDpi xmlns:a14="http://schemas.microsoft.com/office/drawing/2010/main"/>
                </a:ext>
              </a:extLst>
            </a:blip>
            <a:srcRect/>
            <a:stretch>
              <a:fillRect/>
            </a:stretch>
          </a:blipFill>
        </p:spPr>
        <p:txBody>
          <a:bodyPr tIns="274320"/>
          <a:lstStyle>
            <a:lvl1pPr marL="0" indent="0" algn="ctr">
              <a:buNone/>
              <a:defRPr sz="1800">
                <a:gradFill>
                  <a:gsLst>
                    <a:gs pos="12987">
                      <a:schemeClr val="bg1"/>
                    </a:gs>
                    <a:gs pos="61058">
                      <a:schemeClr val="bg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p:nvPr>
        </p:nvSpPr>
        <p:spPr>
          <a:xfrm>
            <a:off x="5285233" y="4286879"/>
            <a:ext cx="6171755"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12" name="Graphic 11">
            <a:extLst>
              <a:ext uri="{FF2B5EF4-FFF2-40B4-BE49-F238E27FC236}">
                <a16:creationId xmlns:a16="http://schemas.microsoft.com/office/drawing/2014/main" id="{64DACC49-B6DA-46E5-A699-EA39688724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3871569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ption Photo Circles_Gradient">
    <p:bg>
      <p:bgPr>
        <a:blipFill dpi="0" rotWithShape="1">
          <a:blip r:embed="rId2" cstate="screen">
            <a:lum/>
            <a:extLst>
              <a:ext uri="{28A0092B-C50C-407E-A947-70E740481C1C}">
                <a14:useLocalDpi xmlns:a14="http://schemas.microsoft.com/office/drawing/2010/main"/>
              </a:ext>
            </a:extLst>
          </a:blip>
          <a:srcRect/>
          <a:stretch>
            <a:fillRect t="-25000" b="-25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9E1FEE9-F6A2-49EA-B5CF-EAED04E0474F}"/>
              </a:ext>
            </a:extLst>
          </p:cNvPr>
          <p:cNvSpPr>
            <a:spLocks noGrp="1"/>
          </p:cNvSpPr>
          <p:nvPr>
            <p:ph type="pic" sz="quarter" idx="14" hasCustomPrompt="1"/>
          </p:nvPr>
        </p:nvSpPr>
        <p:spPr>
          <a:xfrm>
            <a:off x="-953" y="0"/>
            <a:ext cx="4062413" cy="6858000"/>
          </a:xfrm>
          <a:blipFill>
            <a:blip r:embed="rId3" cstate="screen">
              <a:extLst>
                <a:ext uri="{28A0092B-C50C-407E-A947-70E740481C1C}">
                  <a14:useLocalDpi xmlns:a14="http://schemas.microsoft.com/office/drawing/2010/main"/>
                </a:ext>
              </a:extLst>
            </a:blip>
            <a:srcRect/>
            <a:stretch>
              <a:fillRect/>
            </a:stretch>
          </a:blipFill>
        </p:spPr>
        <p:txBody>
          <a:bodyPr tIns="274320"/>
          <a:lstStyle>
            <a:lvl1pPr marL="0" indent="0" algn="ctr">
              <a:buNone/>
              <a:defRPr sz="1800">
                <a:gradFill>
                  <a:gsLst>
                    <a:gs pos="12987">
                      <a:schemeClr val="bg1"/>
                    </a:gs>
                    <a:gs pos="61058">
                      <a:schemeClr val="bg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p:nvPr>
        </p:nvSpPr>
        <p:spPr>
          <a:xfrm>
            <a:off x="5285233" y="4286879"/>
            <a:ext cx="6171755"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12" name="Graphic 11">
            <a:extLst>
              <a:ext uri="{FF2B5EF4-FFF2-40B4-BE49-F238E27FC236}">
                <a16:creationId xmlns:a16="http://schemas.microsoft.com/office/drawing/2014/main" id="{64DACC49-B6DA-46E5-A699-EA39688724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9014815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ption Photo Circles Aqua">
    <p:bg bwMode="auto">
      <p:bgPr>
        <a:solidFill>
          <a:schemeClr val="accent4"/>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257822A-07F1-4067-A0DD-845B2CF03CDF}"/>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a:buNone/>
              <a:defRPr>
                <a:gradFill>
                  <a:gsLst>
                    <a:gs pos="2597">
                      <a:schemeClr val="tx1"/>
                    </a:gs>
                    <a:gs pos="26000">
                      <a:schemeClr val="tx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rgbClr val="F0F1F1"/>
                    </a:gs>
                    <a:gs pos="74000">
                      <a:srgbClr val="F0F1F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4" name="Text Placeholder 3">
            <a:extLst>
              <a:ext uri="{FF2B5EF4-FFF2-40B4-BE49-F238E27FC236}">
                <a16:creationId xmlns:a16="http://schemas.microsoft.com/office/drawing/2014/main" id="{5D13473F-A275-4306-854E-2A27C0E38D2C}"/>
              </a:ext>
            </a:extLst>
          </p:cNvPr>
          <p:cNvSpPr>
            <a:spLocks noGrp="1"/>
          </p:cNvSpPr>
          <p:nvPr>
            <p:ph type="body" sz="quarter" idx="13" hasCustomPrompt="1"/>
          </p:nvPr>
        </p:nvSpPr>
        <p:spPr>
          <a:xfrm>
            <a:off x="5285233" y="4286879"/>
            <a:ext cx="6171755" cy="369332"/>
          </a:xfrm>
        </p:spPr>
        <p:txBody>
          <a:bodyPr wrap="square">
            <a:spAutoFit/>
          </a:bodyPr>
          <a:lstStyle>
            <a:lvl1pPr marL="0" indent="0">
              <a:spcBef>
                <a:spcPts val="0"/>
              </a:spcBef>
              <a:buNone/>
              <a:defRPr sz="2400"/>
            </a:lvl1pPr>
          </a:lstStyle>
          <a:p>
            <a:pPr lvl="0"/>
            <a:r>
              <a:rPr lang="en-US" dirty="0"/>
              <a:t>Presented to company</a:t>
            </a:r>
          </a:p>
        </p:txBody>
      </p:sp>
      <p:pic>
        <p:nvPicPr>
          <p:cNvPr id="7" name="Graphic 6">
            <a:extLst>
              <a:ext uri="{FF2B5EF4-FFF2-40B4-BE49-F238E27FC236}">
                <a16:creationId xmlns:a16="http://schemas.microsoft.com/office/drawing/2014/main" id="{919A5A64-31EA-4372-9BFC-11A9DBD418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5285233" y="582641"/>
            <a:ext cx="1260566" cy="411480"/>
          </a:xfrm>
          <a:prstGeom prst="rect">
            <a:avLst/>
          </a:prstGeom>
        </p:spPr>
      </p:pic>
      <p:pic>
        <p:nvPicPr>
          <p:cNvPr id="10" name="Graphic 9">
            <a:extLst>
              <a:ext uri="{FF2B5EF4-FFF2-40B4-BE49-F238E27FC236}">
                <a16:creationId xmlns:a16="http://schemas.microsoft.com/office/drawing/2014/main" id="{5B3972B7-03D1-408B-8A28-303C55F160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spTree>
    <p:extLst>
      <p:ext uri="{BB962C8B-B14F-4D97-AF65-F5344CB8AC3E}">
        <p14:creationId xmlns:p14="http://schemas.microsoft.com/office/powerpoint/2010/main" val="78758773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ption Photo Circles Aqua_Gradient">
    <p:bg bwMode="auto">
      <p:bgPr>
        <a:gradFill flip="none" rotWithShape="1">
          <a:gsLst>
            <a:gs pos="0">
              <a:schemeClr val="accent4">
                <a:lumMod val="83000"/>
              </a:schemeClr>
            </a:gs>
            <a:gs pos="48000">
              <a:schemeClr val="accent4">
                <a:lumMod val="97000"/>
                <a:lumOff val="3000"/>
              </a:schemeClr>
            </a:gs>
            <a:gs pos="100000">
              <a:schemeClr val="accent4">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257822A-07F1-4067-A0DD-845B2CF03CDF}"/>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a:buNone/>
              <a:defRPr>
                <a:gradFill>
                  <a:gsLst>
                    <a:gs pos="2597">
                      <a:schemeClr val="tx1"/>
                    </a:gs>
                    <a:gs pos="26000">
                      <a:schemeClr val="tx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rgbClr val="F0F1F1"/>
                    </a:gs>
                    <a:gs pos="74000">
                      <a:srgbClr val="F0F1F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4" name="Text Placeholder 3">
            <a:extLst>
              <a:ext uri="{FF2B5EF4-FFF2-40B4-BE49-F238E27FC236}">
                <a16:creationId xmlns:a16="http://schemas.microsoft.com/office/drawing/2014/main" id="{5D13473F-A275-4306-854E-2A27C0E38D2C}"/>
              </a:ext>
            </a:extLst>
          </p:cNvPr>
          <p:cNvSpPr>
            <a:spLocks noGrp="1"/>
          </p:cNvSpPr>
          <p:nvPr>
            <p:ph type="body" sz="quarter" idx="13" hasCustomPrompt="1"/>
          </p:nvPr>
        </p:nvSpPr>
        <p:spPr>
          <a:xfrm>
            <a:off x="5285233" y="4286879"/>
            <a:ext cx="6171755" cy="369332"/>
          </a:xfrm>
        </p:spPr>
        <p:txBody>
          <a:bodyPr wrap="square">
            <a:spAutoFit/>
          </a:bodyPr>
          <a:lstStyle>
            <a:lvl1pPr marL="0" indent="0">
              <a:spcBef>
                <a:spcPts val="0"/>
              </a:spcBef>
              <a:buNone/>
              <a:defRPr sz="2400"/>
            </a:lvl1pPr>
          </a:lstStyle>
          <a:p>
            <a:pPr lvl="0"/>
            <a:r>
              <a:rPr lang="en-US" dirty="0"/>
              <a:t>Presented to company</a:t>
            </a:r>
          </a:p>
        </p:txBody>
      </p:sp>
      <p:pic>
        <p:nvPicPr>
          <p:cNvPr id="7" name="Graphic 6">
            <a:extLst>
              <a:ext uri="{FF2B5EF4-FFF2-40B4-BE49-F238E27FC236}">
                <a16:creationId xmlns:a16="http://schemas.microsoft.com/office/drawing/2014/main" id="{919A5A64-31EA-4372-9BFC-11A9DBD418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5285233" y="582641"/>
            <a:ext cx="1260566" cy="411480"/>
          </a:xfrm>
          <a:prstGeom prst="rect">
            <a:avLst/>
          </a:prstGeom>
        </p:spPr>
      </p:pic>
      <p:pic>
        <p:nvPicPr>
          <p:cNvPr id="10" name="Graphic 9">
            <a:extLst>
              <a:ext uri="{FF2B5EF4-FFF2-40B4-BE49-F238E27FC236}">
                <a16:creationId xmlns:a16="http://schemas.microsoft.com/office/drawing/2014/main" id="{5B3972B7-03D1-408B-8A28-303C55F160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spTree>
    <p:extLst>
      <p:ext uri="{BB962C8B-B14F-4D97-AF65-F5344CB8AC3E}">
        <p14:creationId xmlns:p14="http://schemas.microsoft.com/office/powerpoint/2010/main" val="18821499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ption Photo Circles Violet">
    <p:bg>
      <p:bgPr>
        <a:solidFill>
          <a:schemeClr val="accent2"/>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6A3EF843-F5A8-4DEB-B9F6-0E5E6BC5CA10}"/>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defTabSz="612231" rtl="0" eaLnBrk="1" latinLnBrk="0" hangingPunct="1">
              <a:spcBef>
                <a:spcPts val="1200"/>
              </a:spcBef>
              <a:buClr>
                <a:schemeClr val="tx1"/>
              </a:buClr>
              <a:buSzPct val="100000"/>
              <a:buFont typeface="Arial"/>
              <a:buNone/>
              <a:defRPr lang="en-US" sz="1800" kern="1200" dirty="0">
                <a:gradFill>
                  <a:gsLst>
                    <a:gs pos="12987">
                      <a:schemeClr val="bg1"/>
                    </a:gs>
                    <a:gs pos="61058">
                      <a:schemeClr val="bg1"/>
                    </a:gs>
                  </a:gsLst>
                  <a:lin ang="0" scaled="1"/>
                </a:gradFill>
                <a:latin typeface="+mn-lt"/>
                <a:ea typeface="+mn-ea"/>
                <a:cs typeface="Arial" panose="020B0604020202020204" pitchFamily="34" charset="0"/>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5" name="Text Placeholder 4">
            <a:extLst>
              <a:ext uri="{FF2B5EF4-FFF2-40B4-BE49-F238E27FC236}">
                <a16:creationId xmlns:a16="http://schemas.microsoft.com/office/drawing/2014/main" id="{2ADEF4D1-6EC1-45F0-9D3A-EB56B7FD3A48}"/>
              </a:ext>
            </a:extLst>
          </p:cNvPr>
          <p:cNvSpPr>
            <a:spLocks noGrp="1"/>
          </p:cNvSpPr>
          <p:nvPr>
            <p:ph type="body" sz="quarter" idx="10"/>
          </p:nvPr>
        </p:nvSpPr>
        <p:spPr>
          <a:xfrm>
            <a:off x="5285233" y="4286879"/>
            <a:ext cx="6171752"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8" name="Graphic 7">
            <a:extLst>
              <a:ext uri="{FF2B5EF4-FFF2-40B4-BE49-F238E27FC236}">
                <a16:creationId xmlns:a16="http://schemas.microsoft.com/office/drawing/2014/main" id="{5BB2E660-7C20-47D4-AC67-2A840D640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200400" y="2569464"/>
            <a:ext cx="1719072" cy="1719072"/>
          </a:xfrm>
          <a:prstGeom prst="rect">
            <a:avLst/>
          </a:prstGeom>
        </p:spPr>
      </p:pic>
      <p:pic>
        <p:nvPicPr>
          <p:cNvPr id="11" name="Graphic 4">
            <a:extLst>
              <a:ext uri="{FF2B5EF4-FFF2-40B4-BE49-F238E27FC236}">
                <a16:creationId xmlns:a16="http://schemas.microsoft.com/office/drawing/2014/main" id="{17E82D52-6D9F-4953-AB78-96D802ACD2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58764997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457432" cy="492443"/>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65758" y="1142999"/>
            <a:ext cx="11457432" cy="4924425"/>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89905633"/>
      </p:ext>
    </p:extLst>
  </p:cSld>
  <p:clrMap bg1="lt1" tx1="dk1" bg2="lt2" tx2="dk2" accent1="accent1" accent2="accent2" accent3="accent3" accent4="accent4" accent5="accent5" accent6="accent6" hlink="hlink" folHlink="folHlink"/>
  <p:sldLayoutIdLst>
    <p:sldLayoutId id="2147483771" r:id="rId1"/>
    <p:sldLayoutId id="2147483722" r:id="rId2"/>
    <p:sldLayoutId id="2147483784" r:id="rId3"/>
    <p:sldLayoutId id="2147483785" r:id="rId4"/>
    <p:sldLayoutId id="2147483681" r:id="rId5"/>
    <p:sldLayoutId id="2147483775" r:id="rId6"/>
    <p:sldLayoutId id="2147483715" r:id="rId7"/>
    <p:sldLayoutId id="2147483776" r:id="rId8"/>
    <p:sldLayoutId id="2147483707" r:id="rId9"/>
    <p:sldLayoutId id="2147483777" r:id="rId10"/>
    <p:sldLayoutId id="2147483780" r:id="rId11"/>
    <p:sldLayoutId id="2147483778" r:id="rId12"/>
    <p:sldLayoutId id="2147483657" r:id="rId13"/>
    <p:sldLayoutId id="2147483710" r:id="rId14"/>
    <p:sldLayoutId id="2147483682" r:id="rId15"/>
    <p:sldLayoutId id="2147483716" r:id="rId16"/>
    <p:sldLayoutId id="2147483765" r:id="rId17"/>
    <p:sldLayoutId id="2147483766" r:id="rId18"/>
    <p:sldLayoutId id="2147483769" r:id="rId19"/>
    <p:sldLayoutId id="2147483732" r:id="rId20"/>
    <p:sldLayoutId id="2147483770" r:id="rId21"/>
    <p:sldLayoutId id="2147483728" r:id="rId22"/>
    <p:sldLayoutId id="2147483683" r:id="rId23"/>
    <p:sldLayoutId id="2147483685" r:id="rId24"/>
    <p:sldLayoutId id="2147483730" r:id="rId25"/>
    <p:sldLayoutId id="2147483733" r:id="rId26"/>
    <p:sldLayoutId id="2147483689" r:id="rId27"/>
    <p:sldLayoutId id="2147483731" r:id="rId28"/>
    <p:sldLayoutId id="2147483718" r:id="rId29"/>
    <p:sldLayoutId id="2147483723" r:id="rId30"/>
    <p:sldLayoutId id="2147483787" r:id="rId31"/>
    <p:sldLayoutId id="2147483788" r:id="rId32"/>
    <p:sldLayoutId id="2147483688" r:id="rId33"/>
    <p:sldLayoutId id="2147483783" r:id="rId34"/>
    <p:sldLayoutId id="2147483691" r:id="rId35"/>
    <p:sldLayoutId id="2147483792" r:id="rId36"/>
    <p:sldLayoutId id="2147483782" r:id="rId37"/>
    <p:sldLayoutId id="2147483694" r:id="rId38"/>
    <p:sldLayoutId id="2147483789" r:id="rId39"/>
    <p:sldLayoutId id="2147483790" r:id="rId40"/>
    <p:sldLayoutId id="2147483791" r:id="rId41"/>
    <p:sldLayoutId id="2147483772" r:id="rId42"/>
    <p:sldLayoutId id="2147483768" r:id="rId43"/>
  </p:sldLayoutIdLst>
  <p:transition>
    <p:fade/>
  </p:transition>
  <p:hf hdr="0" dt="0"/>
  <p:txStyles>
    <p:titleStyle>
      <a:lvl1pPr algn="l" defTabSz="612231" rtl="0" eaLnBrk="1" latinLnBrk="0" hangingPunct="1">
        <a:spcBef>
          <a:spcPts val="0"/>
        </a:spcBef>
        <a:buNone/>
        <a:defRPr lang="en-US" sz="3200" kern="1200" spc="-80" baseline="0" dirty="0">
          <a:gradFill>
            <a:gsLst>
              <a:gs pos="10577">
                <a:schemeClr val="tx2"/>
              </a:gs>
              <a:gs pos="45192">
                <a:schemeClr val="tx2"/>
              </a:gs>
            </a:gsLst>
            <a:lin ang="0" scaled="1"/>
          </a:gradFill>
          <a:latin typeface="+mn-lt"/>
          <a:ea typeface="+mn-ea"/>
          <a:cs typeface="+mn-cs"/>
        </a:defRPr>
      </a:lvl1pPr>
    </p:titleStyle>
    <p:bodyStyle>
      <a:lvl1pPr marL="230188" indent="-230188" algn="l" defTabSz="612231" rtl="0" eaLnBrk="1" latinLnBrk="0" hangingPunct="1">
        <a:spcBef>
          <a:spcPts val="1200"/>
        </a:spcBef>
        <a:buClr>
          <a:schemeClr val="tx1"/>
        </a:buClr>
        <a:buSzPct val="100000"/>
        <a:buFont typeface="Arial"/>
        <a:buChar char="•"/>
        <a:defRPr sz="2000" kern="1200">
          <a:gradFill>
            <a:gsLst>
              <a:gs pos="24519">
                <a:schemeClr val="tx1"/>
              </a:gs>
              <a:gs pos="52000">
                <a:schemeClr val="tx1"/>
              </a:gs>
            </a:gsLst>
            <a:lin ang="5400000" scaled="1"/>
          </a:gradFill>
          <a:latin typeface="+mn-lt"/>
          <a:ea typeface="+mn-ea"/>
          <a:cs typeface="Arial" panose="020B0604020202020204" pitchFamily="34" charset="0"/>
        </a:defRPr>
      </a:lvl1pPr>
      <a:lvl2pPr marL="461963" indent="-231775" algn="l" defTabSz="612231" rtl="0" eaLnBrk="1" latinLnBrk="0" hangingPunct="1">
        <a:spcBef>
          <a:spcPts val="600"/>
        </a:spcBef>
        <a:buClr>
          <a:schemeClr val="tx1"/>
        </a:buClr>
        <a:buSzPct val="90000"/>
        <a:buFont typeface="Courier New" panose="02070309020205020404" pitchFamily="49" charset="0"/>
        <a:buChar char="o"/>
        <a:defRPr sz="1800" kern="1200">
          <a:gradFill>
            <a:gsLst>
              <a:gs pos="24519">
                <a:schemeClr val="tx1"/>
              </a:gs>
              <a:gs pos="52000">
                <a:schemeClr val="tx1"/>
              </a:gs>
            </a:gsLst>
            <a:lin ang="5400000" scaled="1"/>
          </a:gradFill>
          <a:latin typeface="+mn-lt"/>
          <a:ea typeface="+mn-ea"/>
          <a:cs typeface="Arial" panose="020B0604020202020204" pitchFamily="34" charset="0"/>
        </a:defRPr>
      </a:lvl2pPr>
      <a:lvl3pPr marL="1530575" indent="-306115" algn="l" defTabSz="612231" rtl="0" eaLnBrk="1" latinLnBrk="0" hangingPunct="1">
        <a:spcBef>
          <a:spcPts val="0"/>
        </a:spcBef>
        <a:buFont typeface="Arial"/>
        <a:buChar char="•"/>
        <a:defRPr sz="1875" kern="1200">
          <a:solidFill>
            <a:schemeClr val="tx1"/>
          </a:solidFill>
          <a:latin typeface="+mn-lt"/>
          <a:ea typeface="+mn-ea"/>
          <a:cs typeface="+mn-cs"/>
        </a:defRPr>
      </a:lvl3pPr>
      <a:lvl4pPr marL="2142806" indent="-306115" algn="l" defTabSz="612231" rtl="0" eaLnBrk="1" latinLnBrk="0" hangingPunct="1">
        <a:spcBef>
          <a:spcPts val="0"/>
        </a:spcBef>
        <a:buFont typeface="Arial"/>
        <a:buChar char="–"/>
        <a:defRPr sz="1875" kern="1200">
          <a:solidFill>
            <a:schemeClr val="tx1"/>
          </a:solidFill>
          <a:latin typeface="+mn-lt"/>
          <a:ea typeface="+mn-ea"/>
          <a:cs typeface="+mn-cs"/>
        </a:defRPr>
      </a:lvl4pPr>
      <a:lvl5pPr marL="2755036" indent="-306115" algn="l" defTabSz="612231" rtl="0" eaLnBrk="1" latinLnBrk="0" hangingPunct="1">
        <a:spcBef>
          <a:spcPts val="0"/>
        </a:spcBef>
        <a:buFont typeface="Arial"/>
        <a:buChar char="»"/>
        <a:defRPr sz="1875" kern="1200">
          <a:solidFill>
            <a:schemeClr val="tx1"/>
          </a:solidFill>
          <a:latin typeface="+mn-lt"/>
          <a:ea typeface="+mn-ea"/>
          <a:cs typeface="+mn-cs"/>
        </a:defRPr>
      </a:lvl5pPr>
      <a:lvl6pPr marL="3367266" indent="-306115" algn="l" defTabSz="612231" rtl="0" eaLnBrk="1" latinLnBrk="0" hangingPunct="1">
        <a:spcBef>
          <a:spcPct val="20000"/>
        </a:spcBef>
        <a:buFont typeface="Arial"/>
        <a:buChar char="•"/>
        <a:defRPr sz="2679" kern="1200">
          <a:solidFill>
            <a:schemeClr val="tx1"/>
          </a:solidFill>
          <a:latin typeface="+mn-lt"/>
          <a:ea typeface="+mn-ea"/>
          <a:cs typeface="+mn-cs"/>
        </a:defRPr>
      </a:lvl6pPr>
      <a:lvl7pPr marL="3979497" indent="-306115" algn="l" defTabSz="612231" rtl="0" eaLnBrk="1" latinLnBrk="0" hangingPunct="1">
        <a:spcBef>
          <a:spcPct val="20000"/>
        </a:spcBef>
        <a:buFont typeface="Arial"/>
        <a:buChar char="•"/>
        <a:defRPr sz="2679" kern="1200">
          <a:solidFill>
            <a:schemeClr val="tx1"/>
          </a:solidFill>
          <a:latin typeface="+mn-lt"/>
          <a:ea typeface="+mn-ea"/>
          <a:cs typeface="+mn-cs"/>
        </a:defRPr>
      </a:lvl7pPr>
      <a:lvl8pPr marL="4591728" indent="-306115" algn="l" defTabSz="612231" rtl="0" eaLnBrk="1" latinLnBrk="0" hangingPunct="1">
        <a:spcBef>
          <a:spcPct val="20000"/>
        </a:spcBef>
        <a:buFont typeface="Arial"/>
        <a:buChar char="•"/>
        <a:defRPr sz="2679" kern="1200">
          <a:solidFill>
            <a:schemeClr val="tx1"/>
          </a:solidFill>
          <a:latin typeface="+mn-lt"/>
          <a:ea typeface="+mn-ea"/>
          <a:cs typeface="+mn-cs"/>
        </a:defRPr>
      </a:lvl8pPr>
      <a:lvl9pPr marL="5203958" indent="-306115" algn="l" defTabSz="612231" rtl="0" eaLnBrk="1" latinLnBrk="0" hangingPunct="1">
        <a:spcBef>
          <a:spcPct val="20000"/>
        </a:spcBef>
        <a:buFont typeface="Arial"/>
        <a:buChar char="•"/>
        <a:defRPr sz="2679" kern="1200">
          <a:solidFill>
            <a:schemeClr val="tx1"/>
          </a:solidFill>
          <a:latin typeface="+mn-lt"/>
          <a:ea typeface="+mn-ea"/>
          <a:cs typeface="+mn-cs"/>
        </a:defRPr>
      </a:lvl9pPr>
    </p:bodyStyle>
    <p:otherStyle>
      <a:defPPr>
        <a:defRPr lang="en-US"/>
      </a:defPPr>
      <a:lvl1pPr marL="0" algn="l" defTabSz="612231" rtl="0" eaLnBrk="1" latinLnBrk="0" hangingPunct="1">
        <a:defRPr sz="2411" kern="1200">
          <a:solidFill>
            <a:schemeClr val="tx1"/>
          </a:solidFill>
          <a:latin typeface="+mn-lt"/>
          <a:ea typeface="+mn-ea"/>
          <a:cs typeface="+mn-cs"/>
        </a:defRPr>
      </a:lvl1pPr>
      <a:lvl2pPr marL="612231" algn="l" defTabSz="612231" rtl="0" eaLnBrk="1" latinLnBrk="0" hangingPunct="1">
        <a:defRPr sz="2411" kern="1200">
          <a:solidFill>
            <a:schemeClr val="tx1"/>
          </a:solidFill>
          <a:latin typeface="+mn-lt"/>
          <a:ea typeface="+mn-ea"/>
          <a:cs typeface="+mn-cs"/>
        </a:defRPr>
      </a:lvl2pPr>
      <a:lvl3pPr marL="1224460" algn="l" defTabSz="612231" rtl="0" eaLnBrk="1" latinLnBrk="0" hangingPunct="1">
        <a:defRPr sz="2411" kern="1200">
          <a:solidFill>
            <a:schemeClr val="tx1"/>
          </a:solidFill>
          <a:latin typeface="+mn-lt"/>
          <a:ea typeface="+mn-ea"/>
          <a:cs typeface="+mn-cs"/>
        </a:defRPr>
      </a:lvl3pPr>
      <a:lvl4pPr marL="1836691" algn="l" defTabSz="612231" rtl="0" eaLnBrk="1" latinLnBrk="0" hangingPunct="1">
        <a:defRPr sz="2411" kern="1200">
          <a:solidFill>
            <a:schemeClr val="tx1"/>
          </a:solidFill>
          <a:latin typeface="+mn-lt"/>
          <a:ea typeface="+mn-ea"/>
          <a:cs typeface="+mn-cs"/>
        </a:defRPr>
      </a:lvl4pPr>
      <a:lvl5pPr marL="2448921" algn="l" defTabSz="612231" rtl="0" eaLnBrk="1" latinLnBrk="0" hangingPunct="1">
        <a:defRPr sz="2411" kern="1200">
          <a:solidFill>
            <a:schemeClr val="tx1"/>
          </a:solidFill>
          <a:latin typeface="+mn-lt"/>
          <a:ea typeface="+mn-ea"/>
          <a:cs typeface="+mn-cs"/>
        </a:defRPr>
      </a:lvl5pPr>
      <a:lvl6pPr marL="3061151" algn="l" defTabSz="612231" rtl="0" eaLnBrk="1" latinLnBrk="0" hangingPunct="1">
        <a:defRPr sz="2411" kern="1200">
          <a:solidFill>
            <a:schemeClr val="tx1"/>
          </a:solidFill>
          <a:latin typeface="+mn-lt"/>
          <a:ea typeface="+mn-ea"/>
          <a:cs typeface="+mn-cs"/>
        </a:defRPr>
      </a:lvl6pPr>
      <a:lvl7pPr marL="3673381" algn="l" defTabSz="612231" rtl="0" eaLnBrk="1" latinLnBrk="0" hangingPunct="1">
        <a:defRPr sz="2411" kern="1200">
          <a:solidFill>
            <a:schemeClr val="tx1"/>
          </a:solidFill>
          <a:latin typeface="+mn-lt"/>
          <a:ea typeface="+mn-ea"/>
          <a:cs typeface="+mn-cs"/>
        </a:defRPr>
      </a:lvl7pPr>
      <a:lvl8pPr marL="4285613" algn="l" defTabSz="612231" rtl="0" eaLnBrk="1" latinLnBrk="0" hangingPunct="1">
        <a:defRPr sz="2411" kern="1200">
          <a:solidFill>
            <a:schemeClr val="tx1"/>
          </a:solidFill>
          <a:latin typeface="+mn-lt"/>
          <a:ea typeface="+mn-ea"/>
          <a:cs typeface="+mn-cs"/>
        </a:defRPr>
      </a:lvl8pPr>
      <a:lvl9pPr marL="4897843" algn="l" defTabSz="612231" rtl="0" eaLnBrk="1" latinLnBrk="0" hangingPunct="1">
        <a:defRPr sz="24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 userDrawn="1">
          <p15:clr>
            <a:srgbClr val="F26B43"/>
          </p15:clr>
        </p15:guide>
        <p15:guide id="2" pos="229" userDrawn="1">
          <p15:clr>
            <a:srgbClr val="F26B43"/>
          </p15:clr>
        </p15:guide>
        <p15:guide id="3" orient="horz" pos="3822" userDrawn="1">
          <p15:clr>
            <a:srgbClr val="F26B43"/>
          </p15:clr>
        </p15:guide>
        <p15:guide id="16" orient="horz" pos="1087" userDrawn="1">
          <p15:clr>
            <a:srgbClr val="A4A3A4"/>
          </p15:clr>
        </p15:guide>
        <p15:guide id="17" orient="horz" pos="719" userDrawn="1">
          <p15:clr>
            <a:srgbClr val="F26B43"/>
          </p15:clr>
        </p15:guide>
        <p15:guide id="18" pos="7449" userDrawn="1">
          <p15:clr>
            <a:srgbClr val="F26B43"/>
          </p15:clr>
        </p15:guide>
        <p15:guide id="19" pos="456"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31520" y="2281905"/>
            <a:ext cx="7993380" cy="1600438"/>
          </a:xfrm>
        </p:spPr>
        <p:txBody>
          <a:bodyPr/>
          <a:lstStyle/>
          <a:p>
            <a:r>
              <a:rPr lang="en-US" sz="3600" dirty="0"/>
              <a:t>Solution Design Request Process</a:t>
            </a:r>
            <a:r>
              <a:rPr lang="en-US" dirty="0"/>
              <a:t>– </a:t>
            </a:r>
            <a:r>
              <a:rPr lang="en-US" sz="2800" dirty="0"/>
              <a:t>Solution Analysis &amp; Design Team </a:t>
            </a:r>
          </a:p>
        </p:txBody>
      </p:sp>
      <p:sp>
        <p:nvSpPr>
          <p:cNvPr id="16" name="Text Placeholder 15"/>
          <p:cNvSpPr>
            <a:spLocks noGrp="1"/>
          </p:cNvSpPr>
          <p:nvPr>
            <p:ph type="body" sz="quarter" idx="10"/>
          </p:nvPr>
        </p:nvSpPr>
        <p:spPr>
          <a:xfrm>
            <a:off x="731520" y="4286879"/>
            <a:ext cx="5178743" cy="307777"/>
          </a:xfrm>
        </p:spPr>
        <p:txBody>
          <a:bodyPr/>
          <a:lstStyle/>
          <a:p>
            <a:r>
              <a:rPr lang="en-US" dirty="0"/>
              <a:t>Global Growth Summit 2021</a:t>
            </a:r>
          </a:p>
        </p:txBody>
      </p:sp>
      <p:sp>
        <p:nvSpPr>
          <p:cNvPr id="3" name="Slide Number Placeholder 2"/>
          <p:cNvSpPr>
            <a:spLocks noGrp="1"/>
          </p:cNvSpPr>
          <p:nvPr>
            <p:ph type="sldNum" sz="quarter" idx="4294967295"/>
          </p:nvPr>
        </p:nvSpPr>
        <p:spPr/>
        <p:txBody>
          <a:bodyPr/>
          <a:lstStyle/>
          <a:p>
            <a:fld id="{45F44860-991C-0041-ACC5-3DDF6BE47F9A}" type="slidenum">
              <a:rPr lang="en-US" smtClean="0"/>
              <a:pPr/>
              <a:t>1</a:t>
            </a:fld>
            <a:endParaRPr lang="en-US"/>
          </a:p>
        </p:txBody>
      </p:sp>
    </p:spTree>
    <p:extLst>
      <p:ext uri="{BB962C8B-B14F-4D97-AF65-F5344CB8AC3E}">
        <p14:creationId xmlns:p14="http://schemas.microsoft.com/office/powerpoint/2010/main" val="9111798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a:t>Solution Design Request Process</a:t>
            </a:r>
          </a:p>
        </p:txBody>
      </p:sp>
      <p:sp>
        <p:nvSpPr>
          <p:cNvPr id="23" name="Text Placeholder 22"/>
          <p:cNvSpPr>
            <a:spLocks noGrp="1"/>
          </p:cNvSpPr>
          <p:nvPr>
            <p:ph type="body" sz="quarter" idx="10"/>
          </p:nvPr>
        </p:nvSpPr>
        <p:spPr>
          <a:xfrm>
            <a:off x="363093" y="1571522"/>
            <a:ext cx="11457432" cy="4862870"/>
          </a:xfrm>
        </p:spPr>
        <p:txBody>
          <a:bodyPr/>
          <a:lstStyle/>
          <a:p>
            <a:r>
              <a:rPr lang="en-US" sz="1600" dirty="0"/>
              <a:t>Teladoc Health has an Opportunity from a current or potential customer that requires support from a Solution Architect. Support can range from a demo of a product, to a Design document, to a Statement Of Work. This is part of the pre-sales process.</a:t>
            </a:r>
          </a:p>
          <a:p>
            <a:r>
              <a:rPr lang="en-US" sz="1600" dirty="0"/>
              <a:t>A sales rep, or field personnel, has an Opportunity created in SalesForce.com. There is </a:t>
            </a:r>
            <a:r>
              <a:rPr lang="en-US" sz="1600"/>
              <a:t>a built-in </a:t>
            </a:r>
            <a:r>
              <a:rPr lang="en-US" sz="1600" dirty="0"/>
              <a:t>Solution Design Request form on each Opportunity, which the Sales Rep fills out when requesting support.</a:t>
            </a:r>
          </a:p>
          <a:p>
            <a:r>
              <a:rPr lang="en-US" sz="1600" dirty="0"/>
              <a:t>The Solution Design team will be notified once a new request has been submitted. The request will also populate in an internal queue for all new and unassigned Solution Design Requests. Once we receive the request, we assign a Solution Architect based off availability, familiarity and location.</a:t>
            </a:r>
          </a:p>
          <a:p>
            <a:r>
              <a:rPr lang="en-US" sz="1600" dirty="0"/>
              <a:t>The Solutions Architect assigned will review the open request to make sure they have all the information needed for providing Solution Design support. The Architect will work with the field personnel to provide the necessary support to close the request.</a:t>
            </a:r>
          </a:p>
          <a:p>
            <a:r>
              <a:rPr lang="en-US" sz="1600" dirty="0"/>
              <a:t>All Opportunities require a Solution Design request submitted. A ‘Standard’ request is submitted when an Architect is not needed. These include renewals, classic ITH products or expansions.</a:t>
            </a:r>
          </a:p>
          <a:p>
            <a:r>
              <a:rPr lang="en-US" sz="1600" dirty="0"/>
              <a:t>Once all necessary and completed work is finished for the submitted Solution Design Request, the Architect will attach all necessary documents and change the status of the request to ‘Closed’. </a:t>
            </a:r>
          </a:p>
          <a:p>
            <a:pPr marL="0" indent="0">
              <a:buNone/>
            </a:pPr>
            <a:endParaRPr lang="en-US" sz="1600" dirty="0"/>
          </a:p>
        </p:txBody>
      </p:sp>
      <p:sp>
        <p:nvSpPr>
          <p:cNvPr id="24" name="Text Placeholder 23"/>
          <p:cNvSpPr>
            <a:spLocks noGrp="1"/>
          </p:cNvSpPr>
          <p:nvPr>
            <p:ph type="body" sz="quarter" idx="11"/>
          </p:nvPr>
        </p:nvSpPr>
        <p:spPr>
          <a:xfrm>
            <a:off x="363538" y="6273011"/>
            <a:ext cx="11460163" cy="138499"/>
          </a:xfrm>
        </p:spPr>
        <p:txBody>
          <a:bodyPr/>
          <a:lstStyle/>
          <a:p>
            <a:endParaRPr lang="en-US" dirty="0"/>
          </a:p>
        </p:txBody>
      </p:sp>
      <p:sp>
        <p:nvSpPr>
          <p:cNvPr id="25" name="Text Placeholder 24"/>
          <p:cNvSpPr>
            <a:spLocks noGrp="1"/>
          </p:cNvSpPr>
          <p:nvPr>
            <p:ph type="body" sz="quarter" idx="12"/>
          </p:nvPr>
        </p:nvSpPr>
        <p:spPr/>
        <p:txBody>
          <a:bodyPr/>
          <a:lstStyle/>
          <a:p>
            <a:r>
              <a:rPr lang="en-US" dirty="0"/>
              <a:t>Process of requesting a Solution Architect</a:t>
            </a:r>
          </a:p>
        </p:txBody>
      </p:sp>
    </p:spTree>
    <p:extLst>
      <p:ext uri="{BB962C8B-B14F-4D97-AF65-F5344CB8AC3E}">
        <p14:creationId xmlns:p14="http://schemas.microsoft.com/office/powerpoint/2010/main" val="991789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05A0EE-2693-4F39-8276-D29852116D68}"/>
              </a:ext>
            </a:extLst>
          </p:cNvPr>
          <p:cNvSpPr>
            <a:spLocks noGrp="1"/>
          </p:cNvSpPr>
          <p:nvPr>
            <p:ph type="body" sz="quarter" idx="11"/>
          </p:nvPr>
        </p:nvSpPr>
        <p:spPr/>
        <p:txBody>
          <a:bodyPr/>
          <a:lstStyle/>
          <a:p>
            <a:endParaRPr lang="en-US"/>
          </a:p>
        </p:txBody>
      </p:sp>
      <p:graphicFrame>
        <p:nvGraphicFramePr>
          <p:cNvPr id="6" name="Chart 5">
            <a:extLst>
              <a:ext uri="{FF2B5EF4-FFF2-40B4-BE49-F238E27FC236}">
                <a16:creationId xmlns:a16="http://schemas.microsoft.com/office/drawing/2014/main" id="{30ADF683-677F-451E-8A93-87CACE31DE6B}"/>
              </a:ext>
            </a:extLst>
          </p:cNvPr>
          <p:cNvGraphicFramePr>
            <a:graphicFrameLocks/>
          </p:cNvGraphicFramePr>
          <p:nvPr>
            <p:extLst>
              <p:ext uri="{D42A27DB-BD31-4B8C-83A1-F6EECF244321}">
                <p14:modId xmlns:p14="http://schemas.microsoft.com/office/powerpoint/2010/main" val="2676043412"/>
              </p:ext>
            </p:extLst>
          </p:nvPr>
        </p:nvGraphicFramePr>
        <p:xfrm>
          <a:off x="88900" y="2215982"/>
          <a:ext cx="11963400" cy="419410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5311F2A4-AE85-42C5-A7BD-DC16E26E1CF9}"/>
              </a:ext>
            </a:extLst>
          </p:cNvPr>
          <p:cNvSpPr/>
          <p:nvPr/>
        </p:nvSpPr>
        <p:spPr>
          <a:xfrm>
            <a:off x="477012" y="229014"/>
            <a:ext cx="11237976" cy="1860716"/>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5A2A65-EC14-434F-A43C-AAEAE6B83387}"/>
              </a:ext>
            </a:extLst>
          </p:cNvPr>
          <p:cNvSpPr txBox="1"/>
          <p:nvPr/>
        </p:nvSpPr>
        <p:spPr>
          <a:xfrm>
            <a:off x="0" y="355266"/>
            <a:ext cx="12192000" cy="1652514"/>
          </a:xfrm>
          <a:prstGeom prst="rect">
            <a:avLst/>
          </a:prstGeom>
          <a:noFill/>
        </p:spPr>
        <p:txBody>
          <a:bodyPr vert="horz" lIns="91440" tIns="45720" rIns="91440" bIns="45720" rtlCol="0" anchor="t" anchorCtr="0">
            <a:normAutofit/>
          </a:bodyPr>
          <a:lstStyle/>
          <a:p>
            <a:pPr algn="ctr">
              <a:lnSpc>
                <a:spcPct val="90000"/>
              </a:lnSpc>
              <a:spcBef>
                <a:spcPct val="0"/>
              </a:spcBef>
              <a:spcAft>
                <a:spcPts val="600"/>
              </a:spcAft>
            </a:pPr>
            <a:r>
              <a:rPr lang="en-US" sz="4200" dirty="0">
                <a:solidFill>
                  <a:schemeClr val="bg1"/>
                </a:solidFill>
                <a:latin typeface="Avenir Next LT Pro" panose="020B0504020202020204" pitchFamily="34" charset="0"/>
              </a:rPr>
              <a:t>Month over Month Security Metrics</a:t>
            </a:r>
          </a:p>
          <a:p>
            <a:pPr algn="ctr">
              <a:lnSpc>
                <a:spcPct val="90000"/>
              </a:lnSpc>
              <a:spcBef>
                <a:spcPct val="0"/>
              </a:spcBef>
              <a:spcAft>
                <a:spcPts val="300"/>
              </a:spcAft>
            </a:pPr>
            <a:r>
              <a:rPr lang="en-US" sz="2800" b="1" dirty="0">
                <a:solidFill>
                  <a:srgbClr val="4FFFE2"/>
                </a:solidFill>
                <a:latin typeface="Avenir Next LT Pro" panose="020B0504020202020204" pitchFamily="34" charset="0"/>
                <a:ea typeface="+mj-ea"/>
                <a:cs typeface="+mj-cs"/>
              </a:rPr>
              <a:t>Solution Analysis and Design Team</a:t>
            </a:r>
          </a:p>
          <a:p>
            <a:pPr algn="ctr">
              <a:lnSpc>
                <a:spcPct val="90000"/>
              </a:lnSpc>
              <a:spcBef>
                <a:spcPct val="0"/>
              </a:spcBef>
              <a:spcAft>
                <a:spcPts val="300"/>
              </a:spcAft>
            </a:pPr>
            <a:r>
              <a:rPr lang="en-US" dirty="0">
                <a:solidFill>
                  <a:schemeClr val="bg1">
                    <a:lumMod val="85000"/>
                  </a:schemeClr>
                </a:solidFill>
                <a:latin typeface="Avenir Next LT Pro" panose="020B0504020202020204" pitchFamily="34" charset="0"/>
                <a:ea typeface="+mj-ea"/>
                <a:cs typeface="+mj-cs"/>
              </a:rPr>
              <a:t>“Extraordinary Designs for Extraordinary Customers”</a:t>
            </a:r>
          </a:p>
          <a:p>
            <a:pPr algn="ctr">
              <a:lnSpc>
                <a:spcPct val="90000"/>
              </a:lnSpc>
              <a:spcBef>
                <a:spcPct val="0"/>
              </a:spcBef>
              <a:spcAft>
                <a:spcPts val="600"/>
              </a:spcAft>
            </a:pPr>
            <a:endParaRPr lang="en-US" sz="2500" dirty="0">
              <a:latin typeface="Avenir Next LT Pro" panose="020B0504020202020204" pitchFamily="34" charset="0"/>
              <a:ea typeface="+mj-ea"/>
              <a:cs typeface="+mj-cs"/>
            </a:endParaRPr>
          </a:p>
        </p:txBody>
      </p:sp>
    </p:spTree>
    <p:extLst>
      <p:ext uri="{BB962C8B-B14F-4D97-AF65-F5344CB8AC3E}">
        <p14:creationId xmlns:p14="http://schemas.microsoft.com/office/powerpoint/2010/main" val="1751216871"/>
      </p:ext>
    </p:extLst>
  </p:cSld>
  <p:clrMapOvr>
    <a:masterClrMapping/>
  </p:clrMapOvr>
  <p:transition>
    <p:fade/>
  </p:transition>
</p:sld>
</file>

<file path=ppt/theme/theme1.xml><?xml version="1.0" encoding="utf-8"?>
<a:theme xmlns:a="http://schemas.openxmlformats.org/drawingml/2006/main" name="4-60176_Teledoc_Template">
  <a:themeElements>
    <a:clrScheme name="Teladocs_v03">
      <a:dk1>
        <a:srgbClr val="000000"/>
      </a:dk1>
      <a:lt1>
        <a:srgbClr val="FFFFFF"/>
      </a:lt1>
      <a:dk2>
        <a:srgbClr val="351F65"/>
      </a:dk2>
      <a:lt2>
        <a:srgbClr val="E6E7E8"/>
      </a:lt2>
      <a:accent1>
        <a:srgbClr val="351F65"/>
      </a:accent1>
      <a:accent2>
        <a:srgbClr val="5949A7"/>
      </a:accent2>
      <a:accent3>
        <a:srgbClr val="F6BE00"/>
      </a:accent3>
      <a:accent4>
        <a:srgbClr val="00B5E2"/>
      </a:accent4>
      <a:accent5>
        <a:srgbClr val="C8C9C7"/>
      </a:accent5>
      <a:accent6>
        <a:srgbClr val="888B8D"/>
      </a:accent6>
      <a:hlink>
        <a:srgbClr val="00B5E2"/>
      </a:hlink>
      <a:folHlink>
        <a:srgbClr val="F6BE00"/>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defPPr algn="l">
          <a:spcBef>
            <a:spcPts val="600"/>
          </a:spcBef>
          <a:defRPr dirty="0" smtClean="0">
            <a:gradFill>
              <a:gsLst>
                <a:gs pos="33654">
                  <a:schemeClr val="bg1"/>
                </a:gs>
                <a:gs pos="15000">
                  <a:schemeClr val="bg1"/>
                </a:gs>
              </a:gsLst>
              <a:lin ang="0" scaled="1"/>
            </a:gra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marL="0" indent="0" algn="l">
          <a:buFont typeface="Arial"/>
          <a:buNone/>
          <a:defRPr sz="1600" dirty="0" smtClean="0">
            <a:gradFill>
              <a:gsLst>
                <a:gs pos="3365">
                  <a:schemeClr val="tx1"/>
                </a:gs>
                <a:gs pos="10577">
                  <a:schemeClr val="tx1"/>
                </a:gs>
              </a:gsLst>
              <a:lin ang="0" scaled="1"/>
            </a:gradFill>
          </a:defRPr>
        </a:defPPr>
      </a:lstStyle>
    </a:txDef>
  </a:objectDefaults>
  <a:extraClrSchemeLst/>
  <a:extLst>
    <a:ext uri="{05A4C25C-085E-4340-85A3-A5531E510DB2}">
      <thm15:themeFamily xmlns:thm15="http://schemas.microsoft.com/office/thememl/2012/main" name="Teladoc Health PPT Template_Complete_062420_v02" id="{0F4C3BAA-26E1-49F0-BFAD-9030184B3CB0}" vid="{7A865E20-30C6-4685-8579-A88DD10819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314cb0c1-2d50-47a5-90dc-1609bec78759" xsi:nil="true"/>
    <MigrationWizIdPermissionLevels xmlns="314cb0c1-2d50-47a5-90dc-1609bec78759" xsi:nil="true"/>
    <MigrationWizIdPermissions xmlns="314cb0c1-2d50-47a5-90dc-1609bec78759" xsi:nil="true"/>
    <MigrationWizIdSecurityGroups xmlns="314cb0c1-2d50-47a5-90dc-1609bec78759" xsi:nil="true"/>
    <MigrationWizIdDocumentLibraryPermissions xmlns="314cb0c1-2d50-47a5-90dc-1609bec787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B4F3A8C4D34D48BA5CA361A43209FE" ma:contentTypeVersion="9" ma:contentTypeDescription="Create a new document." ma:contentTypeScope="" ma:versionID="57cd09ce0fdbd2a5a5ab428c47ab29cd">
  <xsd:schema xmlns:xsd="http://www.w3.org/2001/XMLSchema" xmlns:xs="http://www.w3.org/2001/XMLSchema" xmlns:p="http://schemas.microsoft.com/office/2006/metadata/properties" xmlns:ns2="314cb0c1-2d50-47a5-90dc-1609bec78759" targetNamespace="http://schemas.microsoft.com/office/2006/metadata/properties" ma:root="true" ma:fieldsID="85167a552dee44cd1ed3d832c99656e8" ns2:_="">
    <xsd:import namespace="314cb0c1-2d50-47a5-90dc-1609bec78759"/>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cb0c1-2d50-47a5-90dc-1609bec7875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C14D9-A95C-4597-A7EF-7A0131A3128A}">
  <ds:schemaRefs>
    <ds:schemaRef ds:uri="http://www.w3.org/XML/1998/namespace"/>
    <ds:schemaRef ds:uri="http://purl.org/dc/terms/"/>
    <ds:schemaRef ds:uri="http://purl.org/dc/elements/1.1/"/>
    <ds:schemaRef ds:uri="http://schemas.openxmlformats.org/package/2006/metadata/core-properties"/>
    <ds:schemaRef ds:uri="314cb0c1-2d50-47a5-90dc-1609bec78759"/>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9C25BA2-D8A9-42A2-9C34-2B354941A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4cb0c1-2d50-47a5-90dc-1609bec787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442210-A829-4285-BC74-B4047F3F2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Teladoc Health PPT Template_Complete_062420_v02</Template>
  <TotalTime>11988</TotalTime>
  <Words>293</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Avenir Next LT Pro</vt:lpstr>
      <vt:lpstr>Calibri</vt:lpstr>
      <vt:lpstr>Century Gothic</vt:lpstr>
      <vt:lpstr>Courier New</vt:lpstr>
      <vt:lpstr>4-60176_Teledoc_Template</vt:lpstr>
      <vt:lpstr>Solution Design Request Process– Solution Analysis &amp; Design Team </vt:lpstr>
      <vt:lpstr>Solution Design Request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Anna Dunavin</dc:creator>
  <cp:lastModifiedBy>Greg Brallier</cp:lastModifiedBy>
  <cp:revision>363</cp:revision>
  <cp:lastPrinted>2017-09-26T21:50:35Z</cp:lastPrinted>
  <dcterms:created xsi:type="dcterms:W3CDTF">2020-06-26T18:04:50Z</dcterms:created>
  <dcterms:modified xsi:type="dcterms:W3CDTF">2020-12-30T21:30:42Z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Unit">
    <vt:lpwstr>72;#Marketing|4cd3c047-7434-4264-bd93-7b3cbdc58bab</vt:lpwstr>
  </property>
  <property fmtid="{D5CDD505-2E9C-101B-9397-08002B2CF9AE}" pid="3" name="ContentTypeId">
    <vt:lpwstr>0x0101008EB4F3A8C4D34D48BA5CA361A43209FE</vt:lpwstr>
  </property>
  <property fmtid="{D5CDD505-2E9C-101B-9397-08002B2CF9AE}" pid="4" name="DocumentType">
    <vt:lpwstr>73;#Brand Templates|026f8f1d-3b04-4fcc-bd34-c22f07f48cdf</vt:lpwstr>
  </property>
</Properties>
</file>