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95" r:id="rId5"/>
    <p:sldId id="511" r:id="rId6"/>
    <p:sldId id="409" r:id="rId7"/>
    <p:sldId id="509" r:id="rId8"/>
    <p:sldId id="505" r:id="rId9"/>
    <p:sldId id="510" r:id="rId10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 options" id="{50E3999C-AC43-4123-AF7F-084E8345BDE4}">
          <p14:sldIdLst>
            <p14:sldId id="395"/>
            <p14:sldId id="511"/>
            <p14:sldId id="409"/>
            <p14:sldId id="509"/>
            <p14:sldId id="505"/>
            <p14:sldId id="51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itlyn Ryan" initials="CR" lastIdx="3" clrIdx="0">
    <p:extLst>
      <p:ext uri="{19B8F6BF-5375-455C-9EA6-DF929625EA0E}">
        <p15:presenceInfo xmlns:p15="http://schemas.microsoft.com/office/powerpoint/2012/main" userId="S-1-5-21-383413107-1061881802-891584314-12522" providerId="AD"/>
      </p:ext>
    </p:extLst>
  </p:cmAuthor>
  <p:cmAuthor id="2" name="Will Raines" initials="WR" lastIdx="2" clrIdx="1">
    <p:extLst>
      <p:ext uri="{19B8F6BF-5375-455C-9EA6-DF929625EA0E}">
        <p15:presenceInfo xmlns:p15="http://schemas.microsoft.com/office/powerpoint/2012/main" userId="S::wraines@brwncald.com::58b5f044-dcec-4bca-a401-6be43007e4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FEF"/>
    <a:srgbClr val="F0F1F1"/>
    <a:srgbClr val="87D2E5"/>
    <a:srgbClr val="9ED7E6"/>
    <a:srgbClr val="887BA4"/>
    <a:srgbClr val="1F5D98"/>
    <a:srgbClr val="244E8C"/>
    <a:srgbClr val="746595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D77649-7229-46CC-BA18-5DBABF5AB012}" v="5" dt="2021-01-12T22:10:26.5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0"/>
    </p:cViewPr>
  </p:sorterViewPr>
  <p:notesViewPr>
    <p:cSldViewPr snapToGrid="0">
      <p:cViewPr>
        <p:scale>
          <a:sx n="75" d="100"/>
          <a:sy n="75" d="100"/>
        </p:scale>
        <p:origin x="2168" y="-12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A8571A-F68D-48CB-ACC4-B436383B0B8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7D15B8-CC63-4052-A799-93FFB1FBEBA6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b="1" dirty="0"/>
            <a:t>Tracy  Warren </a:t>
          </a:r>
        </a:p>
      </dgm:t>
    </dgm:pt>
    <dgm:pt modelId="{4EC46E9B-EFF8-4207-9C40-F60827ACC9D7}" type="parTrans" cxnId="{E2A98452-655D-4240-8390-70B5FE862161}">
      <dgm:prSet/>
      <dgm:spPr/>
      <dgm:t>
        <a:bodyPr/>
        <a:lstStyle/>
        <a:p>
          <a:endParaRPr lang="en-US" sz="1200"/>
        </a:p>
      </dgm:t>
    </dgm:pt>
    <dgm:pt modelId="{0CA255FF-F6AC-4FCC-81BF-E247B92691E3}" type="sibTrans" cxnId="{E2A98452-655D-4240-8390-70B5FE862161}">
      <dgm:prSet/>
      <dgm:spPr/>
      <dgm:t>
        <a:bodyPr/>
        <a:lstStyle/>
        <a:p>
          <a:endParaRPr lang="en-US" sz="1200"/>
        </a:p>
      </dgm:t>
    </dgm:pt>
    <dgm:pt modelId="{EBCBBF53-C884-45EB-ABA1-48B148D9AF39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200" b="1" dirty="0"/>
            <a:t>Allie Hull</a:t>
          </a:r>
        </a:p>
        <a:p>
          <a:r>
            <a:rPr lang="en-US" sz="1200" b="1" dirty="0"/>
            <a:t>Proposal Writer</a:t>
          </a:r>
        </a:p>
        <a:p>
          <a:r>
            <a:rPr lang="en-US" sz="1200" b="1" dirty="0" err="1"/>
            <a:t>Livongo</a:t>
          </a:r>
          <a:r>
            <a:rPr lang="en-US" sz="1200" b="1" dirty="0"/>
            <a:t> Solutions</a:t>
          </a:r>
        </a:p>
      </dgm:t>
    </dgm:pt>
    <dgm:pt modelId="{88B9C2C2-3A8B-462C-951E-9BFE5A699CDD}" type="parTrans" cxnId="{FD7FE47F-E1D3-4D19-B379-6575A5D6FF1C}">
      <dgm:prSet/>
      <dgm:spPr>
        <a:ln>
          <a:solidFill>
            <a:schemeClr val="tx1">
              <a:lumMod val="75000"/>
            </a:schemeClr>
          </a:solidFill>
        </a:ln>
      </dgm:spPr>
      <dgm:t>
        <a:bodyPr/>
        <a:lstStyle/>
        <a:p>
          <a:endParaRPr lang="en-US" sz="1200"/>
        </a:p>
      </dgm:t>
    </dgm:pt>
    <dgm:pt modelId="{9BE41632-4F00-4F53-8EE8-EFF776068AC9}" type="sibTrans" cxnId="{FD7FE47F-E1D3-4D19-B379-6575A5D6FF1C}">
      <dgm:prSet/>
      <dgm:spPr/>
      <dgm:t>
        <a:bodyPr/>
        <a:lstStyle/>
        <a:p>
          <a:endParaRPr lang="en-US" sz="1200"/>
        </a:p>
      </dgm:t>
    </dgm:pt>
    <dgm:pt modelId="{75EDF71E-2033-4100-B0DD-4C71FA38BE46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200" b="1" dirty="0"/>
            <a:t>Mary Solomon</a:t>
          </a:r>
        </a:p>
        <a:p>
          <a:r>
            <a:rPr lang="en-US" sz="1200" b="1" dirty="0"/>
            <a:t>Proposal Manager</a:t>
          </a:r>
        </a:p>
        <a:p>
          <a:r>
            <a:rPr lang="en-US" sz="1200" b="1" dirty="0"/>
            <a:t>HHS Solutions</a:t>
          </a:r>
        </a:p>
      </dgm:t>
    </dgm:pt>
    <dgm:pt modelId="{935DDBDF-D759-42CF-8AFB-7C8AEB42C6DC}" type="parTrans" cxnId="{FDC76969-7AB0-4520-BB47-2F347035AC59}">
      <dgm:prSet/>
      <dgm:spPr>
        <a:ln>
          <a:solidFill>
            <a:schemeClr val="tx1">
              <a:lumMod val="75000"/>
            </a:schemeClr>
          </a:solidFill>
        </a:ln>
      </dgm:spPr>
      <dgm:t>
        <a:bodyPr/>
        <a:lstStyle/>
        <a:p>
          <a:endParaRPr lang="en-US" sz="1200"/>
        </a:p>
      </dgm:t>
    </dgm:pt>
    <dgm:pt modelId="{549AD36A-AFA1-4369-9801-166923BA2565}" type="sibTrans" cxnId="{FDC76969-7AB0-4520-BB47-2F347035AC59}">
      <dgm:prSet/>
      <dgm:spPr/>
      <dgm:t>
        <a:bodyPr/>
        <a:lstStyle/>
        <a:p>
          <a:endParaRPr lang="en-US" sz="1200"/>
        </a:p>
      </dgm:t>
    </dgm:pt>
    <dgm:pt modelId="{936AEFD7-23A6-493C-AEE8-86EF43FE79C4}">
      <dgm:prSet custT="1"/>
      <dgm:spPr>
        <a:solidFill>
          <a:srgbClr val="7030A0"/>
        </a:solidFill>
      </dgm:spPr>
      <dgm:t>
        <a:bodyPr/>
        <a:lstStyle/>
        <a:p>
          <a:r>
            <a:rPr lang="en-US" sz="1200" b="1" dirty="0"/>
            <a:t>Mary Solomon</a:t>
          </a:r>
        </a:p>
        <a:p>
          <a:r>
            <a:rPr lang="en-US" sz="1200" b="1" dirty="0"/>
            <a:t>Proposal Manager</a:t>
          </a:r>
        </a:p>
        <a:p>
          <a:r>
            <a:rPr lang="en-US" sz="1200" b="1" dirty="0"/>
            <a:t>HHS Solutions</a:t>
          </a:r>
        </a:p>
      </dgm:t>
    </dgm:pt>
    <dgm:pt modelId="{B28509D1-8770-4E4E-A93D-4F579F8379D7}" type="parTrans" cxnId="{EAEF6032-A57E-4547-BE64-1032A62034A6}">
      <dgm:prSet/>
      <dgm:spPr/>
      <dgm:t>
        <a:bodyPr/>
        <a:lstStyle/>
        <a:p>
          <a:endParaRPr lang="en-US"/>
        </a:p>
      </dgm:t>
    </dgm:pt>
    <dgm:pt modelId="{601CF211-86CE-4917-B079-E52213203DAC}" type="sibTrans" cxnId="{EAEF6032-A57E-4547-BE64-1032A62034A6}">
      <dgm:prSet/>
      <dgm:spPr/>
      <dgm:t>
        <a:bodyPr/>
        <a:lstStyle/>
        <a:p>
          <a:endParaRPr lang="en-US"/>
        </a:p>
      </dgm:t>
    </dgm:pt>
    <dgm:pt modelId="{5E171D0E-59B7-4D46-A024-E83ECE3C5048}">
      <dgm:prSet custT="1"/>
      <dgm:spPr>
        <a:solidFill>
          <a:srgbClr val="7030A0"/>
        </a:solidFill>
      </dgm:spPr>
      <dgm:t>
        <a:bodyPr/>
        <a:lstStyle/>
        <a:p>
          <a:r>
            <a:rPr lang="en-US" sz="1200" b="1" dirty="0"/>
            <a:t>Vanessa Elrod </a:t>
          </a:r>
        </a:p>
        <a:p>
          <a:r>
            <a:rPr lang="en-US" sz="1200" b="1" dirty="0"/>
            <a:t>Proposal Manager</a:t>
          </a:r>
        </a:p>
        <a:p>
          <a:r>
            <a:rPr lang="en-US" sz="1200" b="1" dirty="0"/>
            <a:t>USGH Solutions</a:t>
          </a:r>
        </a:p>
      </dgm:t>
    </dgm:pt>
    <dgm:pt modelId="{B00A328D-77AB-4F74-9EAE-5086212CD4CA}" type="parTrans" cxnId="{56DD3447-C702-4E6B-BF90-8DB2861ABA17}">
      <dgm:prSet/>
      <dgm:spPr/>
      <dgm:t>
        <a:bodyPr/>
        <a:lstStyle/>
        <a:p>
          <a:endParaRPr lang="en-US"/>
        </a:p>
      </dgm:t>
    </dgm:pt>
    <dgm:pt modelId="{B8C387DC-DA59-48D8-B5EB-8450BF95527D}" type="sibTrans" cxnId="{56DD3447-C702-4E6B-BF90-8DB2861ABA17}">
      <dgm:prSet/>
      <dgm:spPr/>
      <dgm:t>
        <a:bodyPr/>
        <a:lstStyle/>
        <a:p>
          <a:endParaRPr lang="en-US"/>
        </a:p>
      </dgm:t>
    </dgm:pt>
    <dgm:pt modelId="{949E6369-AB73-408F-8D03-93B88938D6DB}">
      <dgm:prSet custT="1"/>
      <dgm:spPr>
        <a:solidFill>
          <a:srgbClr val="7030A0"/>
        </a:solidFill>
      </dgm:spPr>
      <dgm:t>
        <a:bodyPr/>
        <a:lstStyle/>
        <a:p>
          <a:r>
            <a:rPr lang="en-US" sz="1200" b="1" dirty="0"/>
            <a:t>Tom Ownbey</a:t>
          </a:r>
        </a:p>
        <a:p>
          <a:r>
            <a:rPr lang="en-US" sz="1200" b="1" dirty="0"/>
            <a:t>Proposal Manager</a:t>
          </a:r>
        </a:p>
        <a:p>
          <a:r>
            <a:rPr lang="en-US" sz="1200" b="1" dirty="0"/>
            <a:t>USGH Solutions</a:t>
          </a:r>
        </a:p>
      </dgm:t>
    </dgm:pt>
    <dgm:pt modelId="{50F826DC-ACFB-48D3-949F-05F6BDE32160}" type="parTrans" cxnId="{97FEC9DC-2D15-4380-85D1-00CD8564DD16}">
      <dgm:prSet/>
      <dgm:spPr/>
      <dgm:t>
        <a:bodyPr/>
        <a:lstStyle/>
        <a:p>
          <a:endParaRPr lang="en-US"/>
        </a:p>
      </dgm:t>
    </dgm:pt>
    <dgm:pt modelId="{2ADFAB63-C9C4-4433-8431-44A6F9835737}" type="sibTrans" cxnId="{97FEC9DC-2D15-4380-85D1-00CD8564DD16}">
      <dgm:prSet/>
      <dgm:spPr/>
      <dgm:t>
        <a:bodyPr/>
        <a:lstStyle/>
        <a:p>
          <a:endParaRPr lang="en-US"/>
        </a:p>
      </dgm:t>
    </dgm:pt>
    <dgm:pt modelId="{53C4503D-708C-45FC-AB21-C4C199FC1DB1}" type="pres">
      <dgm:prSet presAssocID="{6BA8571A-F68D-48CB-ACC4-B436383B0B8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12D2876-989D-427F-A07F-558F4051F73F}" type="pres">
      <dgm:prSet presAssocID="{E47D15B8-CC63-4052-A799-93FFB1FBEBA6}" presName="hierRoot1" presStyleCnt="0">
        <dgm:presLayoutVars>
          <dgm:hierBranch val="init"/>
        </dgm:presLayoutVars>
      </dgm:prSet>
      <dgm:spPr/>
    </dgm:pt>
    <dgm:pt modelId="{B57211AE-9E45-4743-9492-34A4E8364E66}" type="pres">
      <dgm:prSet presAssocID="{E47D15B8-CC63-4052-A799-93FFB1FBEBA6}" presName="rootComposite1" presStyleCnt="0"/>
      <dgm:spPr/>
    </dgm:pt>
    <dgm:pt modelId="{6270CB8C-A52A-4D46-AF83-D861ABFD8DF9}" type="pres">
      <dgm:prSet presAssocID="{E47D15B8-CC63-4052-A799-93FFB1FBEBA6}" presName="rootText1" presStyleLbl="node0" presStyleIdx="0" presStyleCnt="1" custScaleX="154683" custScaleY="165298" custLinFactY="-28653" custLinFactNeighborX="-42002" custLinFactNeighborY="-100000">
        <dgm:presLayoutVars>
          <dgm:chPref val="3"/>
        </dgm:presLayoutVars>
      </dgm:prSet>
      <dgm:spPr/>
    </dgm:pt>
    <dgm:pt modelId="{5C8378AA-80C5-4E01-8E45-5DC06A88C4F0}" type="pres">
      <dgm:prSet presAssocID="{E47D15B8-CC63-4052-A799-93FFB1FBEBA6}" presName="rootConnector1" presStyleLbl="node1" presStyleIdx="0" presStyleCnt="0"/>
      <dgm:spPr/>
    </dgm:pt>
    <dgm:pt modelId="{921F3623-78B0-4A15-B2C0-AF838856DA21}" type="pres">
      <dgm:prSet presAssocID="{E47D15B8-CC63-4052-A799-93FFB1FBEBA6}" presName="hierChild2" presStyleCnt="0"/>
      <dgm:spPr/>
    </dgm:pt>
    <dgm:pt modelId="{48E979B0-8BBB-404E-B94B-C36E7248CC6A}" type="pres">
      <dgm:prSet presAssocID="{88B9C2C2-3A8B-462C-951E-9BFE5A699CDD}" presName="Name37" presStyleLbl="parChTrans1D2" presStyleIdx="0" presStyleCnt="5"/>
      <dgm:spPr/>
    </dgm:pt>
    <dgm:pt modelId="{9F80E478-098F-4992-8EAC-7BAF50000269}" type="pres">
      <dgm:prSet presAssocID="{EBCBBF53-C884-45EB-ABA1-48B148D9AF39}" presName="hierRoot2" presStyleCnt="0">
        <dgm:presLayoutVars>
          <dgm:hierBranch val="init"/>
        </dgm:presLayoutVars>
      </dgm:prSet>
      <dgm:spPr/>
    </dgm:pt>
    <dgm:pt modelId="{BFA651AD-AB63-4EDB-9373-16E6C3B59937}" type="pres">
      <dgm:prSet presAssocID="{EBCBBF53-C884-45EB-ABA1-48B148D9AF39}" presName="rootComposite" presStyleCnt="0"/>
      <dgm:spPr/>
    </dgm:pt>
    <dgm:pt modelId="{90E18811-29D8-4DBE-9B74-05256F9D1C94}" type="pres">
      <dgm:prSet presAssocID="{EBCBBF53-C884-45EB-ABA1-48B148D9AF39}" presName="rootText" presStyleLbl="node2" presStyleIdx="0" presStyleCnt="5" custScaleX="178489" custScaleY="202095" custLinFactX="241159" custLinFactY="100000" custLinFactNeighborX="300000" custLinFactNeighborY="141959">
        <dgm:presLayoutVars>
          <dgm:chPref val="3"/>
        </dgm:presLayoutVars>
      </dgm:prSet>
      <dgm:spPr/>
    </dgm:pt>
    <dgm:pt modelId="{35BED5EB-F9E9-49EF-8AF8-C102F379F3D6}" type="pres">
      <dgm:prSet presAssocID="{EBCBBF53-C884-45EB-ABA1-48B148D9AF39}" presName="rootConnector" presStyleLbl="node2" presStyleIdx="0" presStyleCnt="5"/>
      <dgm:spPr/>
    </dgm:pt>
    <dgm:pt modelId="{32DC6EB1-5BBC-4691-BF83-723678E015DE}" type="pres">
      <dgm:prSet presAssocID="{EBCBBF53-C884-45EB-ABA1-48B148D9AF39}" presName="hierChild4" presStyleCnt="0"/>
      <dgm:spPr/>
    </dgm:pt>
    <dgm:pt modelId="{5E44AD43-98F9-461C-85E7-0E2892FC47BE}" type="pres">
      <dgm:prSet presAssocID="{EBCBBF53-C884-45EB-ABA1-48B148D9AF39}" presName="hierChild5" presStyleCnt="0"/>
      <dgm:spPr/>
    </dgm:pt>
    <dgm:pt modelId="{A44C9FE5-9EC7-4C4A-BEBC-2742E7237A3B}" type="pres">
      <dgm:prSet presAssocID="{935DDBDF-D759-42CF-8AFB-7C8AEB42C6DC}" presName="Name37" presStyleLbl="parChTrans1D2" presStyleIdx="1" presStyleCnt="5"/>
      <dgm:spPr/>
    </dgm:pt>
    <dgm:pt modelId="{99BEDBFE-522D-43BB-9658-501E56220366}" type="pres">
      <dgm:prSet presAssocID="{75EDF71E-2033-4100-B0DD-4C71FA38BE46}" presName="hierRoot2" presStyleCnt="0">
        <dgm:presLayoutVars>
          <dgm:hierBranch val="init"/>
        </dgm:presLayoutVars>
      </dgm:prSet>
      <dgm:spPr/>
    </dgm:pt>
    <dgm:pt modelId="{3C681725-C5CE-4C9D-9499-175BFAB593BD}" type="pres">
      <dgm:prSet presAssocID="{75EDF71E-2033-4100-B0DD-4C71FA38BE46}" presName="rootComposite" presStyleCnt="0"/>
      <dgm:spPr/>
    </dgm:pt>
    <dgm:pt modelId="{BEE0C1C5-4760-4F79-A3B8-EAF04F246F9C}" type="pres">
      <dgm:prSet presAssocID="{75EDF71E-2033-4100-B0DD-4C71FA38BE46}" presName="rootText" presStyleLbl="node2" presStyleIdx="1" presStyleCnt="5" custScaleX="180566" custScaleY="184798" custLinFactY="86049" custLinFactNeighborX="-18164" custLinFactNeighborY="100000">
        <dgm:presLayoutVars>
          <dgm:chPref val="3"/>
        </dgm:presLayoutVars>
      </dgm:prSet>
      <dgm:spPr/>
    </dgm:pt>
    <dgm:pt modelId="{12366A49-108C-4064-B12A-C105FC478817}" type="pres">
      <dgm:prSet presAssocID="{75EDF71E-2033-4100-B0DD-4C71FA38BE46}" presName="rootConnector" presStyleLbl="node2" presStyleIdx="1" presStyleCnt="5"/>
      <dgm:spPr/>
    </dgm:pt>
    <dgm:pt modelId="{BA148E45-BBFA-40F0-A391-D04AEED7C8DB}" type="pres">
      <dgm:prSet presAssocID="{75EDF71E-2033-4100-B0DD-4C71FA38BE46}" presName="hierChild4" presStyleCnt="0"/>
      <dgm:spPr/>
    </dgm:pt>
    <dgm:pt modelId="{834085AF-1E75-437C-B38E-6901B3050FE0}" type="pres">
      <dgm:prSet presAssocID="{75EDF71E-2033-4100-B0DD-4C71FA38BE46}" presName="hierChild5" presStyleCnt="0"/>
      <dgm:spPr/>
    </dgm:pt>
    <dgm:pt modelId="{6CFAE596-135B-42E1-8917-4699B09AAA3B}" type="pres">
      <dgm:prSet presAssocID="{B28509D1-8770-4E4E-A93D-4F579F8379D7}" presName="Name37" presStyleLbl="parChTrans1D2" presStyleIdx="2" presStyleCnt="5"/>
      <dgm:spPr/>
    </dgm:pt>
    <dgm:pt modelId="{BDDBDDD6-8FEF-4CE2-867D-DAF84A0F224A}" type="pres">
      <dgm:prSet presAssocID="{936AEFD7-23A6-493C-AEE8-86EF43FE79C4}" presName="hierRoot2" presStyleCnt="0">
        <dgm:presLayoutVars>
          <dgm:hierBranch val="init"/>
        </dgm:presLayoutVars>
      </dgm:prSet>
      <dgm:spPr/>
    </dgm:pt>
    <dgm:pt modelId="{CBD379C2-3032-4422-8817-9669D4B432B3}" type="pres">
      <dgm:prSet presAssocID="{936AEFD7-23A6-493C-AEE8-86EF43FE79C4}" presName="rootComposite" presStyleCnt="0"/>
      <dgm:spPr/>
    </dgm:pt>
    <dgm:pt modelId="{E0A401E7-5051-4C4B-9813-5316BDB4420C}" type="pres">
      <dgm:prSet presAssocID="{936AEFD7-23A6-493C-AEE8-86EF43FE79C4}" presName="rootText" presStyleLbl="node2" presStyleIdx="2" presStyleCnt="5" custScaleX="168871" custScaleY="205735" custLinFactX="-100000" custLinFactY="-32310" custLinFactNeighborX="-116619" custLinFactNeighborY="-100000">
        <dgm:presLayoutVars>
          <dgm:chPref val="3"/>
        </dgm:presLayoutVars>
      </dgm:prSet>
      <dgm:spPr/>
    </dgm:pt>
    <dgm:pt modelId="{84D3D837-C19F-417E-BCF0-5CB0CD019E5E}" type="pres">
      <dgm:prSet presAssocID="{936AEFD7-23A6-493C-AEE8-86EF43FE79C4}" presName="rootConnector" presStyleLbl="node2" presStyleIdx="2" presStyleCnt="5"/>
      <dgm:spPr/>
    </dgm:pt>
    <dgm:pt modelId="{230F6AF7-B99D-4111-9BC5-36D83F94C5BD}" type="pres">
      <dgm:prSet presAssocID="{936AEFD7-23A6-493C-AEE8-86EF43FE79C4}" presName="hierChild4" presStyleCnt="0"/>
      <dgm:spPr/>
    </dgm:pt>
    <dgm:pt modelId="{00037B44-92ED-46D7-9487-EC611705D6C5}" type="pres">
      <dgm:prSet presAssocID="{936AEFD7-23A6-493C-AEE8-86EF43FE79C4}" presName="hierChild5" presStyleCnt="0"/>
      <dgm:spPr/>
    </dgm:pt>
    <dgm:pt modelId="{60E36CA7-7427-4DA8-A3DF-082E70A9BC47}" type="pres">
      <dgm:prSet presAssocID="{B00A328D-77AB-4F74-9EAE-5086212CD4CA}" presName="Name37" presStyleLbl="parChTrans1D2" presStyleIdx="3" presStyleCnt="5"/>
      <dgm:spPr/>
    </dgm:pt>
    <dgm:pt modelId="{70224E1B-CDE2-4D6B-B73A-9FC465B17758}" type="pres">
      <dgm:prSet presAssocID="{5E171D0E-59B7-4D46-A024-E83ECE3C5048}" presName="hierRoot2" presStyleCnt="0">
        <dgm:presLayoutVars>
          <dgm:hierBranch val="init"/>
        </dgm:presLayoutVars>
      </dgm:prSet>
      <dgm:spPr/>
    </dgm:pt>
    <dgm:pt modelId="{90DD3C07-B17F-45C1-8E1E-40F2156A91F2}" type="pres">
      <dgm:prSet presAssocID="{5E171D0E-59B7-4D46-A024-E83ECE3C5048}" presName="rootComposite" presStyleCnt="0"/>
      <dgm:spPr/>
    </dgm:pt>
    <dgm:pt modelId="{B896ED0E-2A3D-4864-B30A-A4EA07949CFD}" type="pres">
      <dgm:prSet presAssocID="{5E171D0E-59B7-4D46-A024-E83ECE3C5048}" presName="rootText" presStyleLbl="node2" presStyleIdx="3" presStyleCnt="5" custScaleX="178065" custScaleY="187167" custLinFactX="-100000" custLinFactNeighborX="-148784" custLinFactNeighborY="-9986">
        <dgm:presLayoutVars>
          <dgm:chPref val="3"/>
        </dgm:presLayoutVars>
      </dgm:prSet>
      <dgm:spPr/>
    </dgm:pt>
    <dgm:pt modelId="{05EFC9D8-8FFA-42BF-8998-CED6E6B6C287}" type="pres">
      <dgm:prSet presAssocID="{5E171D0E-59B7-4D46-A024-E83ECE3C5048}" presName="rootConnector" presStyleLbl="node2" presStyleIdx="3" presStyleCnt="5"/>
      <dgm:spPr/>
    </dgm:pt>
    <dgm:pt modelId="{1FA68C20-8B05-44E2-ADC3-B832492E3548}" type="pres">
      <dgm:prSet presAssocID="{5E171D0E-59B7-4D46-A024-E83ECE3C5048}" presName="hierChild4" presStyleCnt="0"/>
      <dgm:spPr/>
    </dgm:pt>
    <dgm:pt modelId="{EB6BC3DF-36F6-4B85-9438-DDF1ACDADDDE}" type="pres">
      <dgm:prSet presAssocID="{5E171D0E-59B7-4D46-A024-E83ECE3C5048}" presName="hierChild5" presStyleCnt="0"/>
      <dgm:spPr/>
    </dgm:pt>
    <dgm:pt modelId="{A5D6339A-A751-4119-A8F3-B90914BB6127}" type="pres">
      <dgm:prSet presAssocID="{50F826DC-ACFB-48D3-949F-05F6BDE32160}" presName="Name37" presStyleLbl="parChTrans1D2" presStyleIdx="4" presStyleCnt="5"/>
      <dgm:spPr/>
    </dgm:pt>
    <dgm:pt modelId="{5C771FBA-74ED-4DAD-A41B-6F8E67E8F007}" type="pres">
      <dgm:prSet presAssocID="{949E6369-AB73-408F-8D03-93B88938D6DB}" presName="hierRoot2" presStyleCnt="0">
        <dgm:presLayoutVars>
          <dgm:hierBranch val="init"/>
        </dgm:presLayoutVars>
      </dgm:prSet>
      <dgm:spPr/>
    </dgm:pt>
    <dgm:pt modelId="{9084D480-E901-4FFC-BA1D-F052F9FA0460}" type="pres">
      <dgm:prSet presAssocID="{949E6369-AB73-408F-8D03-93B88938D6DB}" presName="rootComposite" presStyleCnt="0"/>
      <dgm:spPr/>
    </dgm:pt>
    <dgm:pt modelId="{AC24523D-36BF-4E68-9AC8-515855C2EC06}" type="pres">
      <dgm:prSet presAssocID="{949E6369-AB73-408F-8D03-93B88938D6DB}" presName="rootText" presStyleLbl="node2" presStyleIdx="4" presStyleCnt="5" custScaleX="158113" custScaleY="216139" custLinFactNeighborX="-7850" custLinFactNeighborY="-9255">
        <dgm:presLayoutVars>
          <dgm:chPref val="3"/>
        </dgm:presLayoutVars>
      </dgm:prSet>
      <dgm:spPr/>
    </dgm:pt>
    <dgm:pt modelId="{DA09E23D-E4C3-4736-89EA-305C59D04715}" type="pres">
      <dgm:prSet presAssocID="{949E6369-AB73-408F-8D03-93B88938D6DB}" presName="rootConnector" presStyleLbl="node2" presStyleIdx="4" presStyleCnt="5"/>
      <dgm:spPr/>
    </dgm:pt>
    <dgm:pt modelId="{1FDAFE79-325B-474C-AACA-9C8CFAA394BB}" type="pres">
      <dgm:prSet presAssocID="{949E6369-AB73-408F-8D03-93B88938D6DB}" presName="hierChild4" presStyleCnt="0"/>
      <dgm:spPr/>
    </dgm:pt>
    <dgm:pt modelId="{0C3F4C24-496D-4220-88C1-2598D3C66956}" type="pres">
      <dgm:prSet presAssocID="{949E6369-AB73-408F-8D03-93B88938D6DB}" presName="hierChild5" presStyleCnt="0"/>
      <dgm:spPr/>
    </dgm:pt>
    <dgm:pt modelId="{0714E3AB-FA4B-401E-9623-11D75F4FE1F9}" type="pres">
      <dgm:prSet presAssocID="{E47D15B8-CC63-4052-A799-93FFB1FBEBA6}" presName="hierChild3" presStyleCnt="0"/>
      <dgm:spPr/>
    </dgm:pt>
  </dgm:ptLst>
  <dgm:cxnLst>
    <dgm:cxn modelId="{8210C604-68D6-473D-952D-7FD0A2EBC3EF}" type="presOf" srcId="{949E6369-AB73-408F-8D03-93B88938D6DB}" destId="{AC24523D-36BF-4E68-9AC8-515855C2EC06}" srcOrd="0" destOrd="0" presId="urn:microsoft.com/office/officeart/2005/8/layout/orgChart1"/>
    <dgm:cxn modelId="{62BD1D19-2D41-4019-8E44-BFD1EB0EFA50}" type="presOf" srcId="{75EDF71E-2033-4100-B0DD-4C71FA38BE46}" destId="{BEE0C1C5-4760-4F79-A3B8-EAF04F246F9C}" srcOrd="0" destOrd="0" presId="urn:microsoft.com/office/officeart/2005/8/layout/orgChart1"/>
    <dgm:cxn modelId="{1F51601F-571D-4A81-BDC0-DDB08317CA2C}" type="presOf" srcId="{5E171D0E-59B7-4D46-A024-E83ECE3C5048}" destId="{05EFC9D8-8FFA-42BF-8998-CED6E6B6C287}" srcOrd="1" destOrd="0" presId="urn:microsoft.com/office/officeart/2005/8/layout/orgChart1"/>
    <dgm:cxn modelId="{E2833529-F439-4289-A048-0AE8AB322AEC}" type="presOf" srcId="{936AEFD7-23A6-493C-AEE8-86EF43FE79C4}" destId="{E0A401E7-5051-4C4B-9813-5316BDB4420C}" srcOrd="0" destOrd="0" presId="urn:microsoft.com/office/officeart/2005/8/layout/orgChart1"/>
    <dgm:cxn modelId="{55A27329-B149-4A1B-9C66-22005E3EDE05}" type="presOf" srcId="{935DDBDF-D759-42CF-8AFB-7C8AEB42C6DC}" destId="{A44C9FE5-9EC7-4C4A-BEBC-2742E7237A3B}" srcOrd="0" destOrd="0" presId="urn:microsoft.com/office/officeart/2005/8/layout/orgChart1"/>
    <dgm:cxn modelId="{EAEF6032-A57E-4547-BE64-1032A62034A6}" srcId="{E47D15B8-CC63-4052-A799-93FFB1FBEBA6}" destId="{936AEFD7-23A6-493C-AEE8-86EF43FE79C4}" srcOrd="2" destOrd="0" parTransId="{B28509D1-8770-4E4E-A93D-4F579F8379D7}" sibTransId="{601CF211-86CE-4917-B079-E52213203DAC}"/>
    <dgm:cxn modelId="{F5DA285B-FD46-4776-94D0-2B6F6F14EB9D}" type="presOf" srcId="{50F826DC-ACFB-48D3-949F-05F6BDE32160}" destId="{A5D6339A-A751-4119-A8F3-B90914BB6127}" srcOrd="0" destOrd="0" presId="urn:microsoft.com/office/officeart/2005/8/layout/orgChart1"/>
    <dgm:cxn modelId="{B5922044-665F-496B-A403-76D8551251FE}" type="presOf" srcId="{936AEFD7-23A6-493C-AEE8-86EF43FE79C4}" destId="{84D3D837-C19F-417E-BCF0-5CB0CD019E5E}" srcOrd="1" destOrd="0" presId="urn:microsoft.com/office/officeart/2005/8/layout/orgChart1"/>
    <dgm:cxn modelId="{56DD3447-C702-4E6B-BF90-8DB2861ABA17}" srcId="{E47D15B8-CC63-4052-A799-93FFB1FBEBA6}" destId="{5E171D0E-59B7-4D46-A024-E83ECE3C5048}" srcOrd="3" destOrd="0" parTransId="{B00A328D-77AB-4F74-9EAE-5086212CD4CA}" sibTransId="{B8C387DC-DA59-48D8-B5EB-8450BF95527D}"/>
    <dgm:cxn modelId="{FDC76969-7AB0-4520-BB47-2F347035AC59}" srcId="{E47D15B8-CC63-4052-A799-93FFB1FBEBA6}" destId="{75EDF71E-2033-4100-B0DD-4C71FA38BE46}" srcOrd="1" destOrd="0" parTransId="{935DDBDF-D759-42CF-8AFB-7C8AEB42C6DC}" sibTransId="{549AD36A-AFA1-4369-9801-166923BA2565}"/>
    <dgm:cxn modelId="{E2A98452-655D-4240-8390-70B5FE862161}" srcId="{6BA8571A-F68D-48CB-ACC4-B436383B0B8C}" destId="{E47D15B8-CC63-4052-A799-93FFB1FBEBA6}" srcOrd="0" destOrd="0" parTransId="{4EC46E9B-EFF8-4207-9C40-F60827ACC9D7}" sibTransId="{0CA255FF-F6AC-4FCC-81BF-E247B92691E3}"/>
    <dgm:cxn modelId="{FC21CE56-01AD-4A70-8B5F-5498E531A744}" type="presOf" srcId="{EBCBBF53-C884-45EB-ABA1-48B148D9AF39}" destId="{35BED5EB-F9E9-49EF-8AF8-C102F379F3D6}" srcOrd="1" destOrd="0" presId="urn:microsoft.com/office/officeart/2005/8/layout/orgChart1"/>
    <dgm:cxn modelId="{FD7FE47F-E1D3-4D19-B379-6575A5D6FF1C}" srcId="{E47D15B8-CC63-4052-A799-93FFB1FBEBA6}" destId="{EBCBBF53-C884-45EB-ABA1-48B148D9AF39}" srcOrd="0" destOrd="0" parTransId="{88B9C2C2-3A8B-462C-951E-9BFE5A699CDD}" sibTransId="{9BE41632-4F00-4F53-8EE8-EFF776068AC9}"/>
    <dgm:cxn modelId="{C6600A84-3C48-4543-B209-A3797932C9A0}" type="presOf" srcId="{B28509D1-8770-4E4E-A93D-4F579F8379D7}" destId="{6CFAE596-135B-42E1-8917-4699B09AAA3B}" srcOrd="0" destOrd="0" presId="urn:microsoft.com/office/officeart/2005/8/layout/orgChart1"/>
    <dgm:cxn modelId="{89AE8C93-68E6-4BE8-B8D6-09CDE43FB357}" type="presOf" srcId="{EBCBBF53-C884-45EB-ABA1-48B148D9AF39}" destId="{90E18811-29D8-4DBE-9B74-05256F9D1C94}" srcOrd="0" destOrd="0" presId="urn:microsoft.com/office/officeart/2005/8/layout/orgChart1"/>
    <dgm:cxn modelId="{21966E9A-9044-4568-AD68-948725E080FD}" type="presOf" srcId="{5E171D0E-59B7-4D46-A024-E83ECE3C5048}" destId="{B896ED0E-2A3D-4864-B30A-A4EA07949CFD}" srcOrd="0" destOrd="0" presId="urn:microsoft.com/office/officeart/2005/8/layout/orgChart1"/>
    <dgm:cxn modelId="{436970A4-F70B-4EF8-A688-E2F7705D3E6D}" type="presOf" srcId="{B00A328D-77AB-4F74-9EAE-5086212CD4CA}" destId="{60E36CA7-7427-4DA8-A3DF-082E70A9BC47}" srcOrd="0" destOrd="0" presId="urn:microsoft.com/office/officeart/2005/8/layout/orgChart1"/>
    <dgm:cxn modelId="{E1FFF5A9-A883-4CF7-9967-10A27671F7E1}" type="presOf" srcId="{E47D15B8-CC63-4052-A799-93FFB1FBEBA6}" destId="{6270CB8C-A52A-4D46-AF83-D861ABFD8DF9}" srcOrd="0" destOrd="0" presId="urn:microsoft.com/office/officeart/2005/8/layout/orgChart1"/>
    <dgm:cxn modelId="{97FEC9DC-2D15-4380-85D1-00CD8564DD16}" srcId="{E47D15B8-CC63-4052-A799-93FFB1FBEBA6}" destId="{949E6369-AB73-408F-8D03-93B88938D6DB}" srcOrd="4" destOrd="0" parTransId="{50F826DC-ACFB-48D3-949F-05F6BDE32160}" sibTransId="{2ADFAB63-C9C4-4433-8431-44A6F9835737}"/>
    <dgm:cxn modelId="{61A260E6-003F-4662-B8EA-5CE6196A7486}" type="presOf" srcId="{E47D15B8-CC63-4052-A799-93FFB1FBEBA6}" destId="{5C8378AA-80C5-4E01-8E45-5DC06A88C4F0}" srcOrd="1" destOrd="0" presId="urn:microsoft.com/office/officeart/2005/8/layout/orgChart1"/>
    <dgm:cxn modelId="{627228E7-81CC-424B-ACA8-C0EE086EFFE1}" type="presOf" srcId="{88B9C2C2-3A8B-462C-951E-9BFE5A699CDD}" destId="{48E979B0-8BBB-404E-B94B-C36E7248CC6A}" srcOrd="0" destOrd="0" presId="urn:microsoft.com/office/officeart/2005/8/layout/orgChart1"/>
    <dgm:cxn modelId="{7FB794EF-5E42-46CB-A64C-498B2296305C}" type="presOf" srcId="{949E6369-AB73-408F-8D03-93B88938D6DB}" destId="{DA09E23D-E4C3-4736-89EA-305C59D04715}" srcOrd="1" destOrd="0" presId="urn:microsoft.com/office/officeart/2005/8/layout/orgChart1"/>
    <dgm:cxn modelId="{49F6ABF0-D465-4CC1-A619-36A6C4E8428E}" type="presOf" srcId="{6BA8571A-F68D-48CB-ACC4-B436383B0B8C}" destId="{53C4503D-708C-45FC-AB21-C4C199FC1DB1}" srcOrd="0" destOrd="0" presId="urn:microsoft.com/office/officeart/2005/8/layout/orgChart1"/>
    <dgm:cxn modelId="{F6120CF6-6DEF-483E-B92C-97A36110C231}" type="presOf" srcId="{75EDF71E-2033-4100-B0DD-4C71FA38BE46}" destId="{12366A49-108C-4064-B12A-C105FC478817}" srcOrd="1" destOrd="0" presId="urn:microsoft.com/office/officeart/2005/8/layout/orgChart1"/>
    <dgm:cxn modelId="{65804BC5-6789-43B1-B669-0930021A43B2}" type="presParOf" srcId="{53C4503D-708C-45FC-AB21-C4C199FC1DB1}" destId="{D12D2876-989D-427F-A07F-558F4051F73F}" srcOrd="0" destOrd="0" presId="urn:microsoft.com/office/officeart/2005/8/layout/orgChart1"/>
    <dgm:cxn modelId="{8B45DD25-C9FE-4AA9-918D-5BD3E7E0A178}" type="presParOf" srcId="{D12D2876-989D-427F-A07F-558F4051F73F}" destId="{B57211AE-9E45-4743-9492-34A4E8364E66}" srcOrd="0" destOrd="0" presId="urn:microsoft.com/office/officeart/2005/8/layout/orgChart1"/>
    <dgm:cxn modelId="{8F8DC072-D22B-400B-AF46-CABA3F56B6B1}" type="presParOf" srcId="{B57211AE-9E45-4743-9492-34A4E8364E66}" destId="{6270CB8C-A52A-4D46-AF83-D861ABFD8DF9}" srcOrd="0" destOrd="0" presId="urn:microsoft.com/office/officeart/2005/8/layout/orgChart1"/>
    <dgm:cxn modelId="{92A70246-5397-4B28-B9EC-B16F08AA0DB0}" type="presParOf" srcId="{B57211AE-9E45-4743-9492-34A4E8364E66}" destId="{5C8378AA-80C5-4E01-8E45-5DC06A88C4F0}" srcOrd="1" destOrd="0" presId="urn:microsoft.com/office/officeart/2005/8/layout/orgChart1"/>
    <dgm:cxn modelId="{518C7C7A-8A28-4BD4-8307-F248A418D588}" type="presParOf" srcId="{D12D2876-989D-427F-A07F-558F4051F73F}" destId="{921F3623-78B0-4A15-B2C0-AF838856DA21}" srcOrd="1" destOrd="0" presId="urn:microsoft.com/office/officeart/2005/8/layout/orgChart1"/>
    <dgm:cxn modelId="{3D67D026-17AC-4F6E-A7A0-E3ADCD7F4BC2}" type="presParOf" srcId="{921F3623-78B0-4A15-B2C0-AF838856DA21}" destId="{48E979B0-8BBB-404E-B94B-C36E7248CC6A}" srcOrd="0" destOrd="0" presId="urn:microsoft.com/office/officeart/2005/8/layout/orgChart1"/>
    <dgm:cxn modelId="{220F5C93-9B11-456D-A3FB-7A5B7B2BBDA7}" type="presParOf" srcId="{921F3623-78B0-4A15-B2C0-AF838856DA21}" destId="{9F80E478-098F-4992-8EAC-7BAF50000269}" srcOrd="1" destOrd="0" presId="urn:microsoft.com/office/officeart/2005/8/layout/orgChart1"/>
    <dgm:cxn modelId="{B6FEAF2F-51DB-4DDD-A931-40710A45C908}" type="presParOf" srcId="{9F80E478-098F-4992-8EAC-7BAF50000269}" destId="{BFA651AD-AB63-4EDB-9373-16E6C3B59937}" srcOrd="0" destOrd="0" presId="urn:microsoft.com/office/officeart/2005/8/layout/orgChart1"/>
    <dgm:cxn modelId="{45BACB1F-111B-4623-8C0C-D3B0300C3D64}" type="presParOf" srcId="{BFA651AD-AB63-4EDB-9373-16E6C3B59937}" destId="{90E18811-29D8-4DBE-9B74-05256F9D1C94}" srcOrd="0" destOrd="0" presId="urn:microsoft.com/office/officeart/2005/8/layout/orgChart1"/>
    <dgm:cxn modelId="{449C3739-0790-468A-901C-ABF5A6C945AD}" type="presParOf" srcId="{BFA651AD-AB63-4EDB-9373-16E6C3B59937}" destId="{35BED5EB-F9E9-49EF-8AF8-C102F379F3D6}" srcOrd="1" destOrd="0" presId="urn:microsoft.com/office/officeart/2005/8/layout/orgChart1"/>
    <dgm:cxn modelId="{E99A8BB7-C8B4-4D4C-ABA3-F3C6B0DD8BAE}" type="presParOf" srcId="{9F80E478-098F-4992-8EAC-7BAF50000269}" destId="{32DC6EB1-5BBC-4691-BF83-723678E015DE}" srcOrd="1" destOrd="0" presId="urn:microsoft.com/office/officeart/2005/8/layout/orgChart1"/>
    <dgm:cxn modelId="{F3298A9E-E518-4DE0-BED3-705AC50DB4D0}" type="presParOf" srcId="{9F80E478-098F-4992-8EAC-7BAF50000269}" destId="{5E44AD43-98F9-461C-85E7-0E2892FC47BE}" srcOrd="2" destOrd="0" presId="urn:microsoft.com/office/officeart/2005/8/layout/orgChart1"/>
    <dgm:cxn modelId="{C72C3299-C408-4E15-9B5B-87E2F81AB5B3}" type="presParOf" srcId="{921F3623-78B0-4A15-B2C0-AF838856DA21}" destId="{A44C9FE5-9EC7-4C4A-BEBC-2742E7237A3B}" srcOrd="2" destOrd="0" presId="urn:microsoft.com/office/officeart/2005/8/layout/orgChart1"/>
    <dgm:cxn modelId="{4CE0D139-AC88-40BA-9CCF-260074DB1AE7}" type="presParOf" srcId="{921F3623-78B0-4A15-B2C0-AF838856DA21}" destId="{99BEDBFE-522D-43BB-9658-501E56220366}" srcOrd="3" destOrd="0" presId="urn:microsoft.com/office/officeart/2005/8/layout/orgChart1"/>
    <dgm:cxn modelId="{E53644E1-BE42-41C4-B107-9F57461E540D}" type="presParOf" srcId="{99BEDBFE-522D-43BB-9658-501E56220366}" destId="{3C681725-C5CE-4C9D-9499-175BFAB593BD}" srcOrd="0" destOrd="0" presId="urn:microsoft.com/office/officeart/2005/8/layout/orgChart1"/>
    <dgm:cxn modelId="{6E138AAE-FBD8-4BB6-B709-A2C342C93988}" type="presParOf" srcId="{3C681725-C5CE-4C9D-9499-175BFAB593BD}" destId="{BEE0C1C5-4760-4F79-A3B8-EAF04F246F9C}" srcOrd="0" destOrd="0" presId="urn:microsoft.com/office/officeart/2005/8/layout/orgChart1"/>
    <dgm:cxn modelId="{D2FCD0F6-F479-4C55-856D-911472F1AB86}" type="presParOf" srcId="{3C681725-C5CE-4C9D-9499-175BFAB593BD}" destId="{12366A49-108C-4064-B12A-C105FC478817}" srcOrd="1" destOrd="0" presId="urn:microsoft.com/office/officeart/2005/8/layout/orgChart1"/>
    <dgm:cxn modelId="{DC9AB7DD-4F79-4A99-A306-ECB4BEED4894}" type="presParOf" srcId="{99BEDBFE-522D-43BB-9658-501E56220366}" destId="{BA148E45-BBFA-40F0-A391-D04AEED7C8DB}" srcOrd="1" destOrd="0" presId="urn:microsoft.com/office/officeart/2005/8/layout/orgChart1"/>
    <dgm:cxn modelId="{F879F565-253B-4209-96B8-180298A6BB23}" type="presParOf" srcId="{99BEDBFE-522D-43BB-9658-501E56220366}" destId="{834085AF-1E75-437C-B38E-6901B3050FE0}" srcOrd="2" destOrd="0" presId="urn:microsoft.com/office/officeart/2005/8/layout/orgChart1"/>
    <dgm:cxn modelId="{7589E499-FDEA-4782-87A2-AEF52B0A385C}" type="presParOf" srcId="{921F3623-78B0-4A15-B2C0-AF838856DA21}" destId="{6CFAE596-135B-42E1-8917-4699B09AAA3B}" srcOrd="4" destOrd="0" presId="urn:microsoft.com/office/officeart/2005/8/layout/orgChart1"/>
    <dgm:cxn modelId="{F1D9DA90-2D17-4CC4-A0A0-67A252EE1EBB}" type="presParOf" srcId="{921F3623-78B0-4A15-B2C0-AF838856DA21}" destId="{BDDBDDD6-8FEF-4CE2-867D-DAF84A0F224A}" srcOrd="5" destOrd="0" presId="urn:microsoft.com/office/officeart/2005/8/layout/orgChart1"/>
    <dgm:cxn modelId="{32101BEE-25F4-45D6-8AD8-7A610A6CC2B1}" type="presParOf" srcId="{BDDBDDD6-8FEF-4CE2-867D-DAF84A0F224A}" destId="{CBD379C2-3032-4422-8817-9669D4B432B3}" srcOrd="0" destOrd="0" presId="urn:microsoft.com/office/officeart/2005/8/layout/orgChart1"/>
    <dgm:cxn modelId="{3C048609-6422-4631-8D00-18A1A69BAD54}" type="presParOf" srcId="{CBD379C2-3032-4422-8817-9669D4B432B3}" destId="{E0A401E7-5051-4C4B-9813-5316BDB4420C}" srcOrd="0" destOrd="0" presId="urn:microsoft.com/office/officeart/2005/8/layout/orgChart1"/>
    <dgm:cxn modelId="{BD3FE051-F1BE-4FA3-9614-646821B244F3}" type="presParOf" srcId="{CBD379C2-3032-4422-8817-9669D4B432B3}" destId="{84D3D837-C19F-417E-BCF0-5CB0CD019E5E}" srcOrd="1" destOrd="0" presId="urn:microsoft.com/office/officeart/2005/8/layout/orgChart1"/>
    <dgm:cxn modelId="{23206DC4-BA71-4647-A370-FB4783931597}" type="presParOf" srcId="{BDDBDDD6-8FEF-4CE2-867D-DAF84A0F224A}" destId="{230F6AF7-B99D-4111-9BC5-36D83F94C5BD}" srcOrd="1" destOrd="0" presId="urn:microsoft.com/office/officeart/2005/8/layout/orgChart1"/>
    <dgm:cxn modelId="{6BCE2ADA-F816-4619-9DB5-D7E6FA9645BE}" type="presParOf" srcId="{BDDBDDD6-8FEF-4CE2-867D-DAF84A0F224A}" destId="{00037B44-92ED-46D7-9487-EC611705D6C5}" srcOrd="2" destOrd="0" presId="urn:microsoft.com/office/officeart/2005/8/layout/orgChart1"/>
    <dgm:cxn modelId="{A41A7460-0019-461B-AD73-3F6ED38A1F02}" type="presParOf" srcId="{921F3623-78B0-4A15-B2C0-AF838856DA21}" destId="{60E36CA7-7427-4DA8-A3DF-082E70A9BC47}" srcOrd="6" destOrd="0" presId="urn:microsoft.com/office/officeart/2005/8/layout/orgChart1"/>
    <dgm:cxn modelId="{10DFAF96-9268-4C50-96BA-F0C6515134A4}" type="presParOf" srcId="{921F3623-78B0-4A15-B2C0-AF838856DA21}" destId="{70224E1B-CDE2-4D6B-B73A-9FC465B17758}" srcOrd="7" destOrd="0" presId="urn:microsoft.com/office/officeart/2005/8/layout/orgChart1"/>
    <dgm:cxn modelId="{38E0C3F4-18E1-403A-8BFF-E747E0820B01}" type="presParOf" srcId="{70224E1B-CDE2-4D6B-B73A-9FC465B17758}" destId="{90DD3C07-B17F-45C1-8E1E-40F2156A91F2}" srcOrd="0" destOrd="0" presId="urn:microsoft.com/office/officeart/2005/8/layout/orgChart1"/>
    <dgm:cxn modelId="{29508C45-3581-489C-BEDE-F673D4ACFE27}" type="presParOf" srcId="{90DD3C07-B17F-45C1-8E1E-40F2156A91F2}" destId="{B896ED0E-2A3D-4864-B30A-A4EA07949CFD}" srcOrd="0" destOrd="0" presId="urn:microsoft.com/office/officeart/2005/8/layout/orgChart1"/>
    <dgm:cxn modelId="{29394CC8-1C7B-4910-8F97-4594E08B72DC}" type="presParOf" srcId="{90DD3C07-B17F-45C1-8E1E-40F2156A91F2}" destId="{05EFC9D8-8FFA-42BF-8998-CED6E6B6C287}" srcOrd="1" destOrd="0" presId="urn:microsoft.com/office/officeart/2005/8/layout/orgChart1"/>
    <dgm:cxn modelId="{A922C81B-70DC-4D5D-A173-675EE1F37DE2}" type="presParOf" srcId="{70224E1B-CDE2-4D6B-B73A-9FC465B17758}" destId="{1FA68C20-8B05-44E2-ADC3-B832492E3548}" srcOrd="1" destOrd="0" presId="urn:microsoft.com/office/officeart/2005/8/layout/orgChart1"/>
    <dgm:cxn modelId="{F7001E2D-9A35-4DBE-BF1F-C8FB52A00E11}" type="presParOf" srcId="{70224E1B-CDE2-4D6B-B73A-9FC465B17758}" destId="{EB6BC3DF-36F6-4B85-9438-DDF1ACDADDDE}" srcOrd="2" destOrd="0" presId="urn:microsoft.com/office/officeart/2005/8/layout/orgChart1"/>
    <dgm:cxn modelId="{9F60141C-07D6-4784-B04D-A7C1C45BCADC}" type="presParOf" srcId="{921F3623-78B0-4A15-B2C0-AF838856DA21}" destId="{A5D6339A-A751-4119-A8F3-B90914BB6127}" srcOrd="8" destOrd="0" presId="urn:microsoft.com/office/officeart/2005/8/layout/orgChart1"/>
    <dgm:cxn modelId="{AC04C6A1-9523-4883-BAAE-0BF764B8AC14}" type="presParOf" srcId="{921F3623-78B0-4A15-B2C0-AF838856DA21}" destId="{5C771FBA-74ED-4DAD-A41B-6F8E67E8F007}" srcOrd="9" destOrd="0" presId="urn:microsoft.com/office/officeart/2005/8/layout/orgChart1"/>
    <dgm:cxn modelId="{AE7369C7-1BF9-48F1-BAEE-52FD1AC941AB}" type="presParOf" srcId="{5C771FBA-74ED-4DAD-A41B-6F8E67E8F007}" destId="{9084D480-E901-4FFC-BA1D-F052F9FA0460}" srcOrd="0" destOrd="0" presId="urn:microsoft.com/office/officeart/2005/8/layout/orgChart1"/>
    <dgm:cxn modelId="{D57E3D90-69F3-4813-8E68-E436B9CCE843}" type="presParOf" srcId="{9084D480-E901-4FFC-BA1D-F052F9FA0460}" destId="{AC24523D-36BF-4E68-9AC8-515855C2EC06}" srcOrd="0" destOrd="0" presId="urn:microsoft.com/office/officeart/2005/8/layout/orgChart1"/>
    <dgm:cxn modelId="{0985C146-9523-4072-B71A-84FEAF389E13}" type="presParOf" srcId="{9084D480-E901-4FFC-BA1D-F052F9FA0460}" destId="{DA09E23D-E4C3-4736-89EA-305C59D04715}" srcOrd="1" destOrd="0" presId="urn:microsoft.com/office/officeart/2005/8/layout/orgChart1"/>
    <dgm:cxn modelId="{3E48C7A0-C9FD-4189-A001-C77E53C270B8}" type="presParOf" srcId="{5C771FBA-74ED-4DAD-A41B-6F8E67E8F007}" destId="{1FDAFE79-325B-474C-AACA-9C8CFAA394BB}" srcOrd="1" destOrd="0" presId="urn:microsoft.com/office/officeart/2005/8/layout/orgChart1"/>
    <dgm:cxn modelId="{E8E7DC0E-9E53-4D72-8168-793890D36B60}" type="presParOf" srcId="{5C771FBA-74ED-4DAD-A41B-6F8E67E8F007}" destId="{0C3F4C24-496D-4220-88C1-2598D3C66956}" srcOrd="2" destOrd="0" presId="urn:microsoft.com/office/officeart/2005/8/layout/orgChart1"/>
    <dgm:cxn modelId="{FA23FDA6-0467-4799-8B38-B3F13013CDDD}" type="presParOf" srcId="{D12D2876-989D-427F-A07F-558F4051F73F}" destId="{0714E3AB-FA4B-401E-9623-11D75F4FE1F9}" srcOrd="2" destOrd="0" presId="urn:microsoft.com/office/officeart/2005/8/layout/orgChart1"/>
  </dgm:cxnLst>
  <dgm:bg>
    <a:noFill/>
  </dgm:bg>
  <dgm:whole>
    <a:ln>
      <a:solidFill>
        <a:schemeClr val="tx1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086AA2-E0A2-435B-AB61-AD2F237A027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4714A6-4562-4D8E-ABFB-C3E1CA1D8ED2}">
      <dgm:prSet phldrT="[Text]" custT="1"/>
      <dgm:spPr/>
      <dgm:t>
        <a:bodyPr/>
        <a:lstStyle/>
        <a:p>
          <a:r>
            <a:rPr lang="en-US" sz="1800" dirty="0"/>
            <a:t>Receipt of RFP</a:t>
          </a:r>
        </a:p>
      </dgm:t>
    </dgm:pt>
    <dgm:pt modelId="{6AB7B53A-3F81-44AB-A357-C87BD9ECBA35}" type="parTrans" cxnId="{FA6D4032-0198-43F5-A65F-E5D5636C5000}">
      <dgm:prSet/>
      <dgm:spPr/>
      <dgm:t>
        <a:bodyPr/>
        <a:lstStyle/>
        <a:p>
          <a:endParaRPr lang="en-US" sz="1800"/>
        </a:p>
      </dgm:t>
    </dgm:pt>
    <dgm:pt modelId="{AA40B42C-7245-41F9-8D99-52C7E8A48B0F}" type="sibTrans" cxnId="{FA6D4032-0198-43F5-A65F-E5D5636C5000}">
      <dgm:prSet/>
      <dgm:spPr/>
      <dgm:t>
        <a:bodyPr/>
        <a:lstStyle/>
        <a:p>
          <a:endParaRPr lang="en-US" sz="1800"/>
        </a:p>
      </dgm:t>
    </dgm:pt>
    <dgm:pt modelId="{22190E20-B695-4CF8-8BCF-8E0106ED1956}">
      <dgm:prSet phldrT="[Text]" custT="1"/>
      <dgm:spPr/>
      <dgm:t>
        <a:bodyPr/>
        <a:lstStyle/>
        <a:p>
          <a:r>
            <a:rPr lang="en-US" sz="1800" dirty="0"/>
            <a:t>Kickoff Call	</a:t>
          </a:r>
        </a:p>
      </dgm:t>
    </dgm:pt>
    <dgm:pt modelId="{00C1C4C1-BA80-4B92-AF8F-ED6B661F4564}" type="parTrans" cxnId="{354E009A-2EBE-4CAB-A60B-DAF1488FB2B4}">
      <dgm:prSet/>
      <dgm:spPr/>
      <dgm:t>
        <a:bodyPr/>
        <a:lstStyle/>
        <a:p>
          <a:endParaRPr lang="en-US" sz="1800"/>
        </a:p>
      </dgm:t>
    </dgm:pt>
    <dgm:pt modelId="{EDB48D86-91CB-4EE4-977E-FF7A6776899B}" type="sibTrans" cxnId="{354E009A-2EBE-4CAB-A60B-DAF1488FB2B4}">
      <dgm:prSet/>
      <dgm:spPr/>
      <dgm:t>
        <a:bodyPr/>
        <a:lstStyle/>
        <a:p>
          <a:endParaRPr lang="en-US" sz="1800"/>
        </a:p>
      </dgm:t>
    </dgm:pt>
    <dgm:pt modelId="{1E324270-0E14-492C-8F2B-065C769DA892}">
      <dgm:prSet phldrT="[Text]" custT="1"/>
      <dgm:spPr/>
      <dgm:t>
        <a:bodyPr/>
        <a:lstStyle/>
        <a:p>
          <a:r>
            <a:rPr lang="en-US" sz="1800" dirty="0"/>
            <a:t>Draft &amp; Review</a:t>
          </a:r>
        </a:p>
      </dgm:t>
    </dgm:pt>
    <dgm:pt modelId="{B80BB610-D3EC-4128-AB34-D044810909B6}" type="parTrans" cxnId="{0BD17151-8099-4349-9B8A-C2176502731B}">
      <dgm:prSet/>
      <dgm:spPr/>
      <dgm:t>
        <a:bodyPr/>
        <a:lstStyle/>
        <a:p>
          <a:endParaRPr lang="en-US" sz="1800"/>
        </a:p>
      </dgm:t>
    </dgm:pt>
    <dgm:pt modelId="{C103F57D-BD9F-4130-A6B5-B40649F60556}" type="sibTrans" cxnId="{0BD17151-8099-4349-9B8A-C2176502731B}">
      <dgm:prSet/>
      <dgm:spPr/>
      <dgm:t>
        <a:bodyPr/>
        <a:lstStyle/>
        <a:p>
          <a:endParaRPr lang="en-US" sz="1800"/>
        </a:p>
      </dgm:t>
    </dgm:pt>
    <dgm:pt modelId="{9B0FAAFB-BE4D-41A4-B739-9E5F53FE26DA}">
      <dgm:prSet custT="1"/>
      <dgm:spPr/>
      <dgm:t>
        <a:bodyPr/>
        <a:lstStyle/>
        <a:p>
          <a:r>
            <a:rPr lang="en-US" sz="1800" dirty="0"/>
            <a:t>Submission </a:t>
          </a:r>
        </a:p>
      </dgm:t>
    </dgm:pt>
    <dgm:pt modelId="{B0EBBE55-3591-4D3F-A614-21649C5B998C}" type="parTrans" cxnId="{D5816B60-52FC-4ACA-A0EB-961CDC37DD19}">
      <dgm:prSet/>
      <dgm:spPr/>
      <dgm:t>
        <a:bodyPr/>
        <a:lstStyle/>
        <a:p>
          <a:endParaRPr lang="en-US" sz="1800"/>
        </a:p>
      </dgm:t>
    </dgm:pt>
    <dgm:pt modelId="{DA9BE3C7-EF7E-4621-95A0-112B0637D468}" type="sibTrans" cxnId="{D5816B60-52FC-4ACA-A0EB-961CDC37DD19}">
      <dgm:prSet/>
      <dgm:spPr/>
      <dgm:t>
        <a:bodyPr/>
        <a:lstStyle/>
        <a:p>
          <a:endParaRPr lang="en-US" sz="1800"/>
        </a:p>
      </dgm:t>
    </dgm:pt>
    <dgm:pt modelId="{3ED98FAF-B35F-4F4D-877B-32FC332C054A}">
      <dgm:prSet custT="1"/>
      <dgm:spPr/>
      <dgm:t>
        <a:bodyPr/>
        <a:lstStyle/>
        <a:p>
          <a:r>
            <a:rPr lang="en-US" sz="1800" dirty="0"/>
            <a:t>Post-Submission</a:t>
          </a:r>
        </a:p>
      </dgm:t>
    </dgm:pt>
    <dgm:pt modelId="{6FE659A2-DAEE-4A16-AB2D-DE71940CC453}" type="parTrans" cxnId="{DB1DDE2D-3C43-4E83-BF60-3A0D05036123}">
      <dgm:prSet/>
      <dgm:spPr/>
      <dgm:t>
        <a:bodyPr/>
        <a:lstStyle/>
        <a:p>
          <a:endParaRPr lang="en-US" sz="1800"/>
        </a:p>
      </dgm:t>
    </dgm:pt>
    <dgm:pt modelId="{C97CED07-4FDC-4F5C-BF6D-1F9D88584C1E}" type="sibTrans" cxnId="{DB1DDE2D-3C43-4E83-BF60-3A0D05036123}">
      <dgm:prSet/>
      <dgm:spPr/>
      <dgm:t>
        <a:bodyPr/>
        <a:lstStyle/>
        <a:p>
          <a:endParaRPr lang="en-US" sz="1800"/>
        </a:p>
      </dgm:t>
    </dgm:pt>
    <dgm:pt modelId="{2F36916E-0435-4DC4-BF98-2A0B98D18C30}" type="pres">
      <dgm:prSet presAssocID="{60086AA2-E0A2-435B-AB61-AD2F237A027C}" presName="CompostProcess" presStyleCnt="0">
        <dgm:presLayoutVars>
          <dgm:dir/>
          <dgm:resizeHandles val="exact"/>
        </dgm:presLayoutVars>
      </dgm:prSet>
      <dgm:spPr/>
    </dgm:pt>
    <dgm:pt modelId="{BDAA03D5-C0A0-44BD-86D2-A3E9D410CB12}" type="pres">
      <dgm:prSet presAssocID="{60086AA2-E0A2-435B-AB61-AD2F237A027C}" presName="arrow" presStyleLbl="bgShp" presStyleIdx="0" presStyleCnt="1"/>
      <dgm:spPr/>
    </dgm:pt>
    <dgm:pt modelId="{A0AC320F-A5E4-4D62-973E-995F90B04BDE}" type="pres">
      <dgm:prSet presAssocID="{60086AA2-E0A2-435B-AB61-AD2F237A027C}" presName="linearProcess" presStyleCnt="0"/>
      <dgm:spPr/>
    </dgm:pt>
    <dgm:pt modelId="{5DE0D050-BBA9-43D4-BD15-316C71F13C0B}" type="pres">
      <dgm:prSet presAssocID="{B04714A6-4562-4D8E-ABFB-C3E1CA1D8ED2}" presName="textNode" presStyleLbl="node1" presStyleIdx="0" presStyleCnt="5">
        <dgm:presLayoutVars>
          <dgm:bulletEnabled val="1"/>
        </dgm:presLayoutVars>
      </dgm:prSet>
      <dgm:spPr/>
    </dgm:pt>
    <dgm:pt modelId="{050F675F-7D0E-45BF-B4F1-39EAE4961607}" type="pres">
      <dgm:prSet presAssocID="{AA40B42C-7245-41F9-8D99-52C7E8A48B0F}" presName="sibTrans" presStyleCnt="0"/>
      <dgm:spPr/>
    </dgm:pt>
    <dgm:pt modelId="{35D14F6E-E6AE-4C62-80EE-D15EAA8DD1FB}" type="pres">
      <dgm:prSet presAssocID="{22190E20-B695-4CF8-8BCF-8E0106ED1956}" presName="textNode" presStyleLbl="node1" presStyleIdx="1" presStyleCnt="5">
        <dgm:presLayoutVars>
          <dgm:bulletEnabled val="1"/>
        </dgm:presLayoutVars>
      </dgm:prSet>
      <dgm:spPr/>
    </dgm:pt>
    <dgm:pt modelId="{52C5153A-3713-4A67-9CAE-42BB11B26321}" type="pres">
      <dgm:prSet presAssocID="{EDB48D86-91CB-4EE4-977E-FF7A6776899B}" presName="sibTrans" presStyleCnt="0"/>
      <dgm:spPr/>
    </dgm:pt>
    <dgm:pt modelId="{35DE9296-C6D5-46F1-8ED2-91F3E2A2525B}" type="pres">
      <dgm:prSet presAssocID="{1E324270-0E14-492C-8F2B-065C769DA892}" presName="textNode" presStyleLbl="node1" presStyleIdx="2" presStyleCnt="5">
        <dgm:presLayoutVars>
          <dgm:bulletEnabled val="1"/>
        </dgm:presLayoutVars>
      </dgm:prSet>
      <dgm:spPr/>
    </dgm:pt>
    <dgm:pt modelId="{DC0C6585-2B93-4BB8-B762-CC43B42592D7}" type="pres">
      <dgm:prSet presAssocID="{C103F57D-BD9F-4130-A6B5-B40649F60556}" presName="sibTrans" presStyleCnt="0"/>
      <dgm:spPr/>
    </dgm:pt>
    <dgm:pt modelId="{2BFB289A-CA8D-4672-B2DC-632CAD56ABF2}" type="pres">
      <dgm:prSet presAssocID="{9B0FAAFB-BE4D-41A4-B739-9E5F53FE26DA}" presName="textNode" presStyleLbl="node1" presStyleIdx="3" presStyleCnt="5">
        <dgm:presLayoutVars>
          <dgm:bulletEnabled val="1"/>
        </dgm:presLayoutVars>
      </dgm:prSet>
      <dgm:spPr/>
    </dgm:pt>
    <dgm:pt modelId="{31D4AA8E-1DFC-4ADD-9380-B9A3DA84502C}" type="pres">
      <dgm:prSet presAssocID="{DA9BE3C7-EF7E-4621-95A0-112B0637D468}" presName="sibTrans" presStyleCnt="0"/>
      <dgm:spPr/>
    </dgm:pt>
    <dgm:pt modelId="{941A6FF0-45A7-4E47-8928-EE3369697F91}" type="pres">
      <dgm:prSet presAssocID="{3ED98FAF-B35F-4F4D-877B-32FC332C054A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63018D1E-0AEB-4B18-AE25-B710BBAC47E9}" type="presOf" srcId="{3ED98FAF-B35F-4F4D-877B-32FC332C054A}" destId="{941A6FF0-45A7-4E47-8928-EE3369697F91}" srcOrd="0" destOrd="0" presId="urn:microsoft.com/office/officeart/2005/8/layout/hProcess9"/>
    <dgm:cxn modelId="{DB1DDE2D-3C43-4E83-BF60-3A0D05036123}" srcId="{60086AA2-E0A2-435B-AB61-AD2F237A027C}" destId="{3ED98FAF-B35F-4F4D-877B-32FC332C054A}" srcOrd="4" destOrd="0" parTransId="{6FE659A2-DAEE-4A16-AB2D-DE71940CC453}" sibTransId="{C97CED07-4FDC-4F5C-BF6D-1F9D88584C1E}"/>
    <dgm:cxn modelId="{FA6D4032-0198-43F5-A65F-E5D5636C5000}" srcId="{60086AA2-E0A2-435B-AB61-AD2F237A027C}" destId="{B04714A6-4562-4D8E-ABFB-C3E1CA1D8ED2}" srcOrd="0" destOrd="0" parTransId="{6AB7B53A-3F81-44AB-A357-C87BD9ECBA35}" sibTransId="{AA40B42C-7245-41F9-8D99-52C7E8A48B0F}"/>
    <dgm:cxn modelId="{20810337-A3C0-4270-AA7C-80BC4FBC8F3A}" type="presOf" srcId="{9B0FAAFB-BE4D-41A4-B739-9E5F53FE26DA}" destId="{2BFB289A-CA8D-4672-B2DC-632CAD56ABF2}" srcOrd="0" destOrd="0" presId="urn:microsoft.com/office/officeart/2005/8/layout/hProcess9"/>
    <dgm:cxn modelId="{D5816B60-52FC-4ACA-A0EB-961CDC37DD19}" srcId="{60086AA2-E0A2-435B-AB61-AD2F237A027C}" destId="{9B0FAAFB-BE4D-41A4-B739-9E5F53FE26DA}" srcOrd="3" destOrd="0" parTransId="{B0EBBE55-3591-4D3F-A614-21649C5B998C}" sibTransId="{DA9BE3C7-EF7E-4621-95A0-112B0637D468}"/>
    <dgm:cxn modelId="{AF16894B-0E18-4E62-A607-D4C1DEEA059E}" type="presOf" srcId="{60086AA2-E0A2-435B-AB61-AD2F237A027C}" destId="{2F36916E-0435-4DC4-BF98-2A0B98D18C30}" srcOrd="0" destOrd="0" presId="urn:microsoft.com/office/officeart/2005/8/layout/hProcess9"/>
    <dgm:cxn modelId="{0BD17151-8099-4349-9B8A-C2176502731B}" srcId="{60086AA2-E0A2-435B-AB61-AD2F237A027C}" destId="{1E324270-0E14-492C-8F2B-065C769DA892}" srcOrd="2" destOrd="0" parTransId="{B80BB610-D3EC-4128-AB34-D044810909B6}" sibTransId="{C103F57D-BD9F-4130-A6B5-B40649F60556}"/>
    <dgm:cxn modelId="{4D727356-2816-4FFD-87AC-627CFCE3D6C0}" type="presOf" srcId="{1E324270-0E14-492C-8F2B-065C769DA892}" destId="{35DE9296-C6D5-46F1-8ED2-91F3E2A2525B}" srcOrd="0" destOrd="0" presId="urn:microsoft.com/office/officeart/2005/8/layout/hProcess9"/>
    <dgm:cxn modelId="{FE8BB37F-DF14-405F-A241-087324BE3FBA}" type="presOf" srcId="{22190E20-B695-4CF8-8BCF-8E0106ED1956}" destId="{35D14F6E-E6AE-4C62-80EE-D15EAA8DD1FB}" srcOrd="0" destOrd="0" presId="urn:microsoft.com/office/officeart/2005/8/layout/hProcess9"/>
    <dgm:cxn modelId="{354E009A-2EBE-4CAB-A60B-DAF1488FB2B4}" srcId="{60086AA2-E0A2-435B-AB61-AD2F237A027C}" destId="{22190E20-B695-4CF8-8BCF-8E0106ED1956}" srcOrd="1" destOrd="0" parTransId="{00C1C4C1-BA80-4B92-AF8F-ED6B661F4564}" sibTransId="{EDB48D86-91CB-4EE4-977E-FF7A6776899B}"/>
    <dgm:cxn modelId="{326DA7F2-D248-44BF-B78B-AB7702ECAFA9}" type="presOf" srcId="{B04714A6-4562-4D8E-ABFB-C3E1CA1D8ED2}" destId="{5DE0D050-BBA9-43D4-BD15-316C71F13C0B}" srcOrd="0" destOrd="0" presId="urn:microsoft.com/office/officeart/2005/8/layout/hProcess9"/>
    <dgm:cxn modelId="{808831EF-D18D-4227-976C-44E7D2A21C87}" type="presParOf" srcId="{2F36916E-0435-4DC4-BF98-2A0B98D18C30}" destId="{BDAA03D5-C0A0-44BD-86D2-A3E9D410CB12}" srcOrd="0" destOrd="0" presId="urn:microsoft.com/office/officeart/2005/8/layout/hProcess9"/>
    <dgm:cxn modelId="{E2AB2B3C-E9D0-4AF9-A844-43E525D6B297}" type="presParOf" srcId="{2F36916E-0435-4DC4-BF98-2A0B98D18C30}" destId="{A0AC320F-A5E4-4D62-973E-995F90B04BDE}" srcOrd="1" destOrd="0" presId="urn:microsoft.com/office/officeart/2005/8/layout/hProcess9"/>
    <dgm:cxn modelId="{92D48BA9-BE36-4FA3-9411-9BE550989EB6}" type="presParOf" srcId="{A0AC320F-A5E4-4D62-973E-995F90B04BDE}" destId="{5DE0D050-BBA9-43D4-BD15-316C71F13C0B}" srcOrd="0" destOrd="0" presId="urn:microsoft.com/office/officeart/2005/8/layout/hProcess9"/>
    <dgm:cxn modelId="{E4A2682E-3282-4D65-A989-43F5FA85027F}" type="presParOf" srcId="{A0AC320F-A5E4-4D62-973E-995F90B04BDE}" destId="{050F675F-7D0E-45BF-B4F1-39EAE4961607}" srcOrd="1" destOrd="0" presId="urn:microsoft.com/office/officeart/2005/8/layout/hProcess9"/>
    <dgm:cxn modelId="{280EA7DC-57E2-42C7-BC95-71CB554D8C3E}" type="presParOf" srcId="{A0AC320F-A5E4-4D62-973E-995F90B04BDE}" destId="{35D14F6E-E6AE-4C62-80EE-D15EAA8DD1FB}" srcOrd="2" destOrd="0" presId="urn:microsoft.com/office/officeart/2005/8/layout/hProcess9"/>
    <dgm:cxn modelId="{89E5FF12-D391-4671-88CE-3A0AF87A8833}" type="presParOf" srcId="{A0AC320F-A5E4-4D62-973E-995F90B04BDE}" destId="{52C5153A-3713-4A67-9CAE-42BB11B26321}" srcOrd="3" destOrd="0" presId="urn:microsoft.com/office/officeart/2005/8/layout/hProcess9"/>
    <dgm:cxn modelId="{654794F1-E6C8-4277-9716-2535F59DC638}" type="presParOf" srcId="{A0AC320F-A5E4-4D62-973E-995F90B04BDE}" destId="{35DE9296-C6D5-46F1-8ED2-91F3E2A2525B}" srcOrd="4" destOrd="0" presId="urn:microsoft.com/office/officeart/2005/8/layout/hProcess9"/>
    <dgm:cxn modelId="{63A2A13E-4D3B-4FFB-A3AC-56F75FE8DBCE}" type="presParOf" srcId="{A0AC320F-A5E4-4D62-973E-995F90B04BDE}" destId="{DC0C6585-2B93-4BB8-B762-CC43B42592D7}" srcOrd="5" destOrd="0" presId="urn:microsoft.com/office/officeart/2005/8/layout/hProcess9"/>
    <dgm:cxn modelId="{2C8EA555-4146-4E86-A877-5176A1EA75CD}" type="presParOf" srcId="{A0AC320F-A5E4-4D62-973E-995F90B04BDE}" destId="{2BFB289A-CA8D-4672-B2DC-632CAD56ABF2}" srcOrd="6" destOrd="0" presId="urn:microsoft.com/office/officeart/2005/8/layout/hProcess9"/>
    <dgm:cxn modelId="{4784CB2E-D5A9-4996-8B49-3DE394CAABAF}" type="presParOf" srcId="{A0AC320F-A5E4-4D62-973E-995F90B04BDE}" destId="{31D4AA8E-1DFC-4ADD-9380-B9A3DA84502C}" srcOrd="7" destOrd="0" presId="urn:microsoft.com/office/officeart/2005/8/layout/hProcess9"/>
    <dgm:cxn modelId="{93840633-0F88-4F03-9D4A-FAE0ABB21B26}" type="presParOf" srcId="{A0AC320F-A5E4-4D62-973E-995F90B04BDE}" destId="{941A6FF0-45A7-4E47-8928-EE3369697F9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6339A-A751-4119-A8F3-B90914BB6127}">
      <dsp:nvSpPr>
        <dsp:cNvPr id="0" name=""/>
        <dsp:cNvSpPr/>
      </dsp:nvSpPr>
      <dsp:spPr>
        <a:xfrm>
          <a:off x="5142644" y="1983363"/>
          <a:ext cx="5106214" cy="960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5263"/>
              </a:lnTo>
              <a:lnTo>
                <a:pt x="5106214" y="835263"/>
              </a:lnTo>
              <a:lnTo>
                <a:pt x="5106214" y="9601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36CA7-7427-4DA8-A3DF-082E70A9BC47}">
      <dsp:nvSpPr>
        <dsp:cNvPr id="0" name=""/>
        <dsp:cNvSpPr/>
      </dsp:nvSpPr>
      <dsp:spPr>
        <a:xfrm>
          <a:off x="5086507" y="1983363"/>
          <a:ext cx="91440" cy="955848"/>
        </a:xfrm>
        <a:custGeom>
          <a:avLst/>
          <a:gdLst/>
          <a:ahLst/>
          <a:cxnLst/>
          <a:rect l="0" t="0" r="0" b="0"/>
          <a:pathLst>
            <a:path>
              <a:moveTo>
                <a:pt x="56137" y="0"/>
              </a:moveTo>
              <a:lnTo>
                <a:pt x="56137" y="830914"/>
              </a:lnTo>
              <a:lnTo>
                <a:pt x="45720" y="830914"/>
              </a:lnTo>
              <a:lnTo>
                <a:pt x="45720" y="9558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FAE596-135B-42E1-8917-4699B09AAA3B}">
      <dsp:nvSpPr>
        <dsp:cNvPr id="0" name=""/>
        <dsp:cNvSpPr/>
      </dsp:nvSpPr>
      <dsp:spPr>
        <a:xfrm>
          <a:off x="3201064" y="1983363"/>
          <a:ext cx="1941580" cy="228112"/>
        </a:xfrm>
        <a:custGeom>
          <a:avLst/>
          <a:gdLst/>
          <a:ahLst/>
          <a:cxnLst/>
          <a:rect l="0" t="0" r="0" b="0"/>
          <a:pathLst>
            <a:path>
              <a:moveTo>
                <a:pt x="1941580" y="0"/>
              </a:moveTo>
              <a:lnTo>
                <a:pt x="1941580" y="103177"/>
              </a:lnTo>
              <a:lnTo>
                <a:pt x="0" y="103177"/>
              </a:lnTo>
              <a:lnTo>
                <a:pt x="0" y="2281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C9FE5-9EC7-4C4A-BEBC-2742E7237A3B}">
      <dsp:nvSpPr>
        <dsp:cNvPr id="0" name=""/>
        <dsp:cNvSpPr/>
      </dsp:nvSpPr>
      <dsp:spPr>
        <a:xfrm>
          <a:off x="3233624" y="1983363"/>
          <a:ext cx="1909020" cy="2122110"/>
        </a:xfrm>
        <a:custGeom>
          <a:avLst/>
          <a:gdLst/>
          <a:ahLst/>
          <a:cxnLst/>
          <a:rect l="0" t="0" r="0" b="0"/>
          <a:pathLst>
            <a:path>
              <a:moveTo>
                <a:pt x="1909020" y="0"/>
              </a:moveTo>
              <a:lnTo>
                <a:pt x="1909020" y="1997176"/>
              </a:lnTo>
              <a:lnTo>
                <a:pt x="0" y="1997176"/>
              </a:lnTo>
              <a:lnTo>
                <a:pt x="0" y="2122110"/>
              </a:lnTo>
            </a:path>
          </a:pathLst>
        </a:custGeom>
        <a:noFill/>
        <a:ln w="25400" cap="flat" cmpd="sng" algn="ctr">
          <a:solidFill>
            <a:schemeClr val="tx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979B0-8BBB-404E-B94B-C36E7248CC6A}">
      <dsp:nvSpPr>
        <dsp:cNvPr id="0" name=""/>
        <dsp:cNvSpPr/>
      </dsp:nvSpPr>
      <dsp:spPr>
        <a:xfrm>
          <a:off x="5142644" y="1983363"/>
          <a:ext cx="2360110" cy="2454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9798"/>
              </a:lnTo>
              <a:lnTo>
                <a:pt x="2360110" y="2329798"/>
              </a:lnTo>
              <a:lnTo>
                <a:pt x="2360110" y="2454733"/>
              </a:lnTo>
            </a:path>
          </a:pathLst>
        </a:custGeom>
        <a:noFill/>
        <a:ln w="25400" cap="flat" cmpd="sng" algn="ctr">
          <a:solidFill>
            <a:schemeClr val="tx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0CB8C-A52A-4D46-AF83-D861ABFD8DF9}">
      <dsp:nvSpPr>
        <dsp:cNvPr id="0" name=""/>
        <dsp:cNvSpPr/>
      </dsp:nvSpPr>
      <dsp:spPr>
        <a:xfrm>
          <a:off x="4222396" y="999964"/>
          <a:ext cx="1840496" cy="983399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Tracy  Warren </a:t>
          </a:r>
        </a:p>
      </dsp:txBody>
      <dsp:txXfrm>
        <a:off x="4222396" y="999964"/>
        <a:ext cx="1840496" cy="983399"/>
      </dsp:txXfrm>
    </dsp:sp>
    <dsp:sp modelId="{90E18811-29D8-4DBE-9B74-05256F9D1C94}">
      <dsp:nvSpPr>
        <dsp:cNvPr id="0" name=""/>
        <dsp:cNvSpPr/>
      </dsp:nvSpPr>
      <dsp:spPr>
        <a:xfrm>
          <a:off x="6440879" y="4438097"/>
          <a:ext cx="2123752" cy="1202314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Allie Hull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Proposal Writer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Livongo</a:t>
          </a:r>
          <a:r>
            <a:rPr lang="en-US" sz="1200" b="1" kern="1200" dirty="0"/>
            <a:t> Solutions</a:t>
          </a:r>
        </a:p>
      </dsp:txBody>
      <dsp:txXfrm>
        <a:off x="6440879" y="4438097"/>
        <a:ext cx="2123752" cy="1202314"/>
      </dsp:txXfrm>
    </dsp:sp>
    <dsp:sp modelId="{BEE0C1C5-4760-4F79-A3B8-EAF04F246F9C}">
      <dsp:nvSpPr>
        <dsp:cNvPr id="0" name=""/>
        <dsp:cNvSpPr/>
      </dsp:nvSpPr>
      <dsp:spPr>
        <a:xfrm>
          <a:off x="2159391" y="4105474"/>
          <a:ext cx="2148465" cy="1099410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Mary Solomon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Proposal Manager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HHS Solutions</a:t>
          </a:r>
        </a:p>
      </dsp:txBody>
      <dsp:txXfrm>
        <a:off x="2159391" y="4105474"/>
        <a:ext cx="2148465" cy="1099410"/>
      </dsp:txXfrm>
    </dsp:sp>
    <dsp:sp modelId="{E0A401E7-5051-4C4B-9813-5316BDB4420C}">
      <dsp:nvSpPr>
        <dsp:cNvPr id="0" name=""/>
        <dsp:cNvSpPr/>
      </dsp:nvSpPr>
      <dsp:spPr>
        <a:xfrm>
          <a:off x="2196408" y="2211476"/>
          <a:ext cx="2009312" cy="1223969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Mary Solomon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Proposal Manager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HHS Solutions</a:t>
          </a:r>
        </a:p>
      </dsp:txBody>
      <dsp:txXfrm>
        <a:off x="2196408" y="2211476"/>
        <a:ext cx="2009312" cy="1223969"/>
      </dsp:txXfrm>
    </dsp:sp>
    <dsp:sp modelId="{B896ED0E-2A3D-4864-B30A-A4EA07949CFD}">
      <dsp:nvSpPr>
        <dsp:cNvPr id="0" name=""/>
        <dsp:cNvSpPr/>
      </dsp:nvSpPr>
      <dsp:spPr>
        <a:xfrm>
          <a:off x="4072874" y="2939212"/>
          <a:ext cx="2118707" cy="1113503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Vanessa Elrod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Proposal Manager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USGH Solutions</a:t>
          </a:r>
        </a:p>
      </dsp:txBody>
      <dsp:txXfrm>
        <a:off x="4072874" y="2939212"/>
        <a:ext cx="2118707" cy="1113503"/>
      </dsp:txXfrm>
    </dsp:sp>
    <dsp:sp modelId="{AC24523D-36BF-4E68-9AC8-515855C2EC06}">
      <dsp:nvSpPr>
        <dsp:cNvPr id="0" name=""/>
        <dsp:cNvSpPr/>
      </dsp:nvSpPr>
      <dsp:spPr>
        <a:xfrm>
          <a:off x="9308204" y="2943561"/>
          <a:ext cx="1881308" cy="1285865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Tom Ownbey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Proposal Manager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USGH Solutions</a:t>
          </a:r>
        </a:p>
      </dsp:txBody>
      <dsp:txXfrm>
        <a:off x="9308204" y="2943561"/>
        <a:ext cx="1881308" cy="12858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A03D5-C0A0-44BD-86D2-A3E9D410CB12}">
      <dsp:nvSpPr>
        <dsp:cNvPr id="0" name=""/>
        <dsp:cNvSpPr/>
      </dsp:nvSpPr>
      <dsp:spPr>
        <a:xfrm>
          <a:off x="633983" y="0"/>
          <a:ext cx="7185152" cy="545253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0D050-BBA9-43D4-BD15-316C71F13C0B}">
      <dsp:nvSpPr>
        <dsp:cNvPr id="0" name=""/>
        <dsp:cNvSpPr/>
      </dsp:nvSpPr>
      <dsp:spPr>
        <a:xfrm>
          <a:off x="2476" y="1635760"/>
          <a:ext cx="1490852" cy="21810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Receipt of RFP</a:t>
          </a:r>
        </a:p>
      </dsp:txBody>
      <dsp:txXfrm>
        <a:off x="75253" y="1708537"/>
        <a:ext cx="1345298" cy="2035459"/>
      </dsp:txXfrm>
    </dsp:sp>
    <dsp:sp modelId="{35D14F6E-E6AE-4C62-80EE-D15EAA8DD1FB}">
      <dsp:nvSpPr>
        <dsp:cNvPr id="0" name=""/>
        <dsp:cNvSpPr/>
      </dsp:nvSpPr>
      <dsp:spPr>
        <a:xfrm>
          <a:off x="1741804" y="1635760"/>
          <a:ext cx="1490852" cy="21810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Kickoff Call	</a:t>
          </a:r>
        </a:p>
      </dsp:txBody>
      <dsp:txXfrm>
        <a:off x="1814581" y="1708537"/>
        <a:ext cx="1345298" cy="2035459"/>
      </dsp:txXfrm>
    </dsp:sp>
    <dsp:sp modelId="{35DE9296-C6D5-46F1-8ED2-91F3E2A2525B}">
      <dsp:nvSpPr>
        <dsp:cNvPr id="0" name=""/>
        <dsp:cNvSpPr/>
      </dsp:nvSpPr>
      <dsp:spPr>
        <a:xfrm>
          <a:off x="3481133" y="1635760"/>
          <a:ext cx="1490852" cy="21810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Draft &amp; Review</a:t>
          </a:r>
        </a:p>
      </dsp:txBody>
      <dsp:txXfrm>
        <a:off x="3553910" y="1708537"/>
        <a:ext cx="1345298" cy="2035459"/>
      </dsp:txXfrm>
    </dsp:sp>
    <dsp:sp modelId="{2BFB289A-CA8D-4672-B2DC-632CAD56ABF2}">
      <dsp:nvSpPr>
        <dsp:cNvPr id="0" name=""/>
        <dsp:cNvSpPr/>
      </dsp:nvSpPr>
      <dsp:spPr>
        <a:xfrm>
          <a:off x="5220462" y="1635760"/>
          <a:ext cx="1490852" cy="21810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Submission </a:t>
          </a:r>
        </a:p>
      </dsp:txBody>
      <dsp:txXfrm>
        <a:off x="5293239" y="1708537"/>
        <a:ext cx="1345298" cy="2035459"/>
      </dsp:txXfrm>
    </dsp:sp>
    <dsp:sp modelId="{941A6FF0-45A7-4E47-8928-EE3369697F91}">
      <dsp:nvSpPr>
        <dsp:cNvPr id="0" name=""/>
        <dsp:cNvSpPr/>
      </dsp:nvSpPr>
      <dsp:spPr>
        <a:xfrm>
          <a:off x="6959790" y="1635760"/>
          <a:ext cx="1490852" cy="21810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Post-Submission</a:t>
          </a:r>
        </a:p>
      </dsp:txBody>
      <dsp:txXfrm>
        <a:off x="7032567" y="1708537"/>
        <a:ext cx="1345298" cy="2035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9E94B7-71C3-4844-917D-71D9DE8D7A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gradFill>
                  <a:gsLst>
                    <a:gs pos="3365">
                      <a:schemeClr val="tx1"/>
                    </a:gs>
                    <a:gs pos="10577">
                      <a:schemeClr val="tx1"/>
                    </a:gs>
                  </a:gsLst>
                  <a:lin ang="0" scaled="1"/>
                </a:gradFill>
              </a:rPr>
              <a:t>Teladoc, Inc.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7FBA4C-B534-45C5-A209-E6B79FE9E6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CF6B0-AECB-436D-AC24-8E0CEB00BF7D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EAA9A2-5F23-46B9-B9F1-9A4FED2B30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119E6-CD48-4906-B23E-2C99D7DB06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2831E-C98F-472B-8E3E-2E9FAF4D0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30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gradFill>
                  <a:gsLst>
                    <a:gs pos="3365">
                      <a:schemeClr val="tx1"/>
                    </a:gs>
                    <a:gs pos="10577">
                      <a:schemeClr val="tx1"/>
                    </a:gs>
                  </a:gsLst>
                  <a:lin ang="0" scaled="1"/>
                </a:gradFill>
              </a:rPr>
              <a:t>Teladoc, Inc.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1A7B0-703C-2F46-875E-B013B47F0691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03CDF-AA46-F54C-BB03-04DB2C384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1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03CDF-AA46-F54C-BB03-04DB2C384E8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0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92667" y="4343400"/>
            <a:ext cx="5579533" cy="331893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05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95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66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5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The proposal lead manages the process:</a:t>
            </a:r>
          </a:p>
          <a:p>
            <a:pPr marL="952485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Sets up and leads kickoff call</a:t>
            </a:r>
          </a:p>
          <a:p>
            <a:pPr marL="952485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Defines schedule and manages proposal development process</a:t>
            </a:r>
          </a:p>
          <a:p>
            <a:pPr marL="952485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Engages others as needed (e.g., Contracts, References, Product, IT).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Writes the proposal</a:t>
            </a:r>
          </a:p>
          <a:p>
            <a:pPr marL="952485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Ensure compliance with RFP requirements</a:t>
            </a:r>
          </a:p>
          <a:p>
            <a:pPr marL="952485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Complete/coordinate required attachments.</a:t>
            </a:r>
          </a:p>
          <a:p>
            <a:pPr marL="952485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Develop 1</a:t>
            </a:r>
            <a:r>
              <a:rPr lang="en-US" sz="1400" baseline="30000" dirty="0"/>
              <a:t>st</a:t>
            </a:r>
            <a:r>
              <a:rPr lang="en-US" sz="1400" dirty="0"/>
              <a:t> draft for review, including executive summary.</a:t>
            </a:r>
          </a:p>
          <a:p>
            <a:pPr marL="952485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Incorporate input and develop final draft for approval. </a:t>
            </a:r>
          </a:p>
          <a:p>
            <a:pPr marL="952485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Ensure compliance with RFP and Teladoc Health requirements. </a:t>
            </a:r>
          </a:p>
          <a:p>
            <a:pPr marL="952485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Prepare final for submission in required format and archive final documents.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5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69F89866-BB4A-4925-BC00-4030CCA0E01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31520" y="2651237"/>
            <a:ext cx="5178743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0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C3F5C78-AC49-4714-9492-110040FCED8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31520" y="4286879"/>
            <a:ext cx="5178743" cy="369332"/>
          </a:xfrm>
        </p:spPr>
        <p:txBody>
          <a:bodyPr vert="horz" wrap="square" lIns="0" tIns="0" rIns="0" bIns="0" rtlCol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2000" kern="1200" dirty="0" smtClean="0">
                <a:gradFill>
                  <a:gsLst>
                    <a:gs pos="23077">
                      <a:schemeClr val="tx1"/>
                    </a:gs>
                    <a:gs pos="45673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defRPr>
            </a:lvl1pPr>
            <a:lvl2pPr>
              <a:defRPr lang="en-US" sz="1875" smtClean="0">
                <a:solidFill>
                  <a:schemeClr val="tx1"/>
                </a:solidFill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indent="0">
              <a:buNone/>
            </a:pPr>
            <a:r>
              <a:rPr lang="en-US" sz="2400">
                <a:gradFill>
                  <a:gsLst>
                    <a:gs pos="23077">
                      <a:schemeClr val="tx1"/>
                    </a:gs>
                    <a:gs pos="45673">
                      <a:schemeClr val="tx1"/>
                    </a:gs>
                  </a:gsLst>
                  <a:lin ang="0" scaled="1"/>
                </a:gradFill>
                <a:latin typeface="Century Gothic" charset="0"/>
              </a:rPr>
              <a:t>Presented to company 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C8E9675-C558-4334-841A-24EBC0329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invGray">
          <a:xfrm>
            <a:off x="731520" y="731520"/>
            <a:ext cx="2100941" cy="685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F742BF-25D0-4F79-9D13-BAA5F9B7C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invGray">
          <a:xfrm>
            <a:off x="6274288" y="653500"/>
            <a:ext cx="5551000" cy="55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20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Photo Circles Violet with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336B2C-3A5A-444E-94AA-F45B05E3E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996" y="0"/>
            <a:ext cx="3952068" cy="6858000"/>
          </a:xfrm>
          <a:prstGeom prst="rect">
            <a:avLst/>
          </a:prstGeom>
        </p:spPr>
      </p:pic>
      <p:sp>
        <p:nvSpPr>
          <p:cNvPr id="18" name="Title 26">
            <a:extLst>
              <a:ext uri="{FF2B5EF4-FFF2-40B4-BE49-F238E27FC236}">
                <a16:creationId xmlns:a16="http://schemas.microsoft.com/office/drawing/2014/main" id="{465BA052-51A7-49E7-9F24-0CE9F30A4FDD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5285233" y="2651237"/>
            <a:ext cx="6171755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spc="-107" dirty="0">
                <a:gradFill>
                  <a:gsLst>
                    <a:gs pos="61058">
                      <a:schemeClr val="tx1"/>
                    </a:gs>
                    <a:gs pos="74000">
                      <a:schemeClr val="tx1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EF4D1-6EC1-45F0-9D3A-EB56B7FD3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5233" y="4286879"/>
            <a:ext cx="6171752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BB2E660-7C20-47D4-AC67-2A840D640B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invGray">
          <a:xfrm>
            <a:off x="3200400" y="2569464"/>
            <a:ext cx="1719072" cy="171907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90BACF-2563-46BD-84C7-A76914FE06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invGray">
          <a:xfrm>
            <a:off x="5285233" y="731520"/>
            <a:ext cx="2100941" cy="685800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BB92E6F-A70E-4AD0-A0A8-E1A9403160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4635" y="587375"/>
            <a:ext cx="2372833" cy="9144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Partner Logo Goes 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EEA317-3213-41D1-9E1C-0DDD88FE9960}"/>
              </a:ext>
            </a:extLst>
          </p:cNvPr>
          <p:cNvCxnSpPr/>
          <p:nvPr userDrawn="1"/>
        </p:nvCxnSpPr>
        <p:spPr>
          <a:xfrm>
            <a:off x="7673155" y="648668"/>
            <a:ext cx="0" cy="9144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56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tion 1  Telado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or_Knockout">
            <a:extLst>
              <a:ext uri="{FF2B5EF4-FFF2-40B4-BE49-F238E27FC236}">
                <a16:creationId xmlns:a16="http://schemas.microsoft.com/office/drawing/2014/main" id="{CB3F1E57-AC70-46D1-B4E2-AC76DBFA5C53}"/>
              </a:ext>
            </a:extLst>
          </p:cNvPr>
          <p:cNvSpPr/>
          <p:nvPr userDrawn="1"/>
        </p:nvSpPr>
        <p:spPr>
          <a:xfrm>
            <a:off x="5929969" y="2524621"/>
            <a:ext cx="1071474" cy="1762570"/>
          </a:xfrm>
          <a:custGeom>
            <a:avLst/>
            <a:gdLst>
              <a:gd name="connsiteX0" fmla="*/ 166125 w 1071474"/>
              <a:gd name="connsiteY0" fmla="*/ 0 h 1762570"/>
              <a:gd name="connsiteX1" fmla="*/ 1071474 w 1071474"/>
              <a:gd name="connsiteY1" fmla="*/ 0 h 1762570"/>
              <a:gd name="connsiteX2" fmla="*/ 1071474 w 1071474"/>
              <a:gd name="connsiteY2" fmla="*/ 1762570 h 1762570"/>
              <a:gd name="connsiteX3" fmla="*/ 166125 w 1071474"/>
              <a:gd name="connsiteY3" fmla="*/ 1762570 h 1762570"/>
              <a:gd name="connsiteX4" fmla="*/ 166125 w 1071474"/>
              <a:gd name="connsiteY4" fmla="*/ 1758521 h 1762570"/>
              <a:gd name="connsiteX5" fmla="*/ 165490 w 1071474"/>
              <a:gd name="connsiteY5" fmla="*/ 1758678 h 1762570"/>
              <a:gd name="connsiteX6" fmla="*/ 0 w 1071474"/>
              <a:gd name="connsiteY6" fmla="*/ 1555322 h 1762570"/>
              <a:gd name="connsiteX7" fmla="*/ 165490 w 1071474"/>
              <a:gd name="connsiteY7" fmla="*/ 1351966 h 1762570"/>
              <a:gd name="connsiteX8" fmla="*/ 166125 w 1071474"/>
              <a:gd name="connsiteY8" fmla="*/ 1352124 h 176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474" h="1762570">
                <a:moveTo>
                  <a:pt x="166125" y="0"/>
                </a:moveTo>
                <a:lnTo>
                  <a:pt x="1071474" y="0"/>
                </a:lnTo>
                <a:lnTo>
                  <a:pt x="1071474" y="1762570"/>
                </a:lnTo>
                <a:lnTo>
                  <a:pt x="166125" y="1762570"/>
                </a:lnTo>
                <a:lnTo>
                  <a:pt x="166125" y="1758521"/>
                </a:lnTo>
                <a:lnTo>
                  <a:pt x="165490" y="1758678"/>
                </a:lnTo>
                <a:cubicBezTo>
                  <a:pt x="74092" y="1758678"/>
                  <a:pt x="0" y="1667632"/>
                  <a:pt x="0" y="1555322"/>
                </a:cubicBezTo>
                <a:cubicBezTo>
                  <a:pt x="0" y="1443012"/>
                  <a:pt x="74092" y="1351966"/>
                  <a:pt x="165490" y="1351966"/>
                </a:cubicBezTo>
                <a:lnTo>
                  <a:pt x="166125" y="13521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0427D7-1611-4719-AD14-28D159DF487B}"/>
              </a:ext>
            </a:extLst>
          </p:cNvPr>
          <p:cNvSpPr>
            <a:spLocks noChangeAspect="1"/>
          </p:cNvSpPr>
          <p:nvPr userDrawn="1"/>
        </p:nvSpPr>
        <p:spPr>
          <a:xfrm>
            <a:off x="5236095" y="2570500"/>
            <a:ext cx="984021" cy="1719072"/>
          </a:xfrm>
          <a:custGeom>
            <a:avLst/>
            <a:gdLst>
              <a:gd name="connsiteX0" fmla="*/ 650947 w 743140"/>
              <a:gd name="connsiteY0" fmla="*/ 1295599 h 1298257"/>
              <a:gd name="connsiteX1" fmla="*/ 585587 w 743140"/>
              <a:gd name="connsiteY1" fmla="*/ 1052960 h 1298257"/>
              <a:gd name="connsiteX2" fmla="*/ 650947 w 743140"/>
              <a:gd name="connsiteY2" fmla="*/ 987599 h 1298257"/>
              <a:gd name="connsiteX3" fmla="*/ 314296 w 743140"/>
              <a:gd name="connsiteY3" fmla="*/ 650947 h 1298257"/>
              <a:gd name="connsiteX4" fmla="*/ 650947 w 743140"/>
              <a:gd name="connsiteY4" fmla="*/ 314296 h 1298257"/>
              <a:gd name="connsiteX5" fmla="*/ 716308 w 743140"/>
              <a:gd name="connsiteY5" fmla="*/ 71656 h 1298257"/>
              <a:gd name="connsiteX6" fmla="*/ 650947 w 743140"/>
              <a:gd name="connsiteY6" fmla="*/ 6295 h 1298257"/>
              <a:gd name="connsiteX7" fmla="*/ 6295 w 743140"/>
              <a:gd name="connsiteY7" fmla="*/ 650947 h 1298257"/>
              <a:gd name="connsiteX8" fmla="*/ 650947 w 743140"/>
              <a:gd name="connsiteY8" fmla="*/ 1295599 h 129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140" h="1298257">
                <a:moveTo>
                  <a:pt x="650947" y="1295599"/>
                </a:moveTo>
                <a:cubicBezTo>
                  <a:pt x="565889" y="1246355"/>
                  <a:pt x="536343" y="1138018"/>
                  <a:pt x="585587" y="1052960"/>
                </a:cubicBezTo>
                <a:cubicBezTo>
                  <a:pt x="600808" y="1026099"/>
                  <a:pt x="624087" y="1003715"/>
                  <a:pt x="650947" y="987599"/>
                </a:cubicBezTo>
                <a:cubicBezTo>
                  <a:pt x="464715" y="987599"/>
                  <a:pt x="314296" y="837180"/>
                  <a:pt x="314296" y="650947"/>
                </a:cubicBezTo>
                <a:cubicBezTo>
                  <a:pt x="314296" y="464715"/>
                  <a:pt x="464715" y="314296"/>
                  <a:pt x="650947" y="314296"/>
                </a:cubicBezTo>
                <a:cubicBezTo>
                  <a:pt x="736006" y="265052"/>
                  <a:pt x="765552" y="156714"/>
                  <a:pt x="716308" y="71656"/>
                </a:cubicBezTo>
                <a:cubicBezTo>
                  <a:pt x="700192" y="44795"/>
                  <a:pt x="677808" y="21516"/>
                  <a:pt x="650947" y="6295"/>
                </a:cubicBezTo>
                <a:cubicBezTo>
                  <a:pt x="294598" y="6295"/>
                  <a:pt x="6295" y="294598"/>
                  <a:pt x="6295" y="650947"/>
                </a:cubicBezTo>
                <a:cubicBezTo>
                  <a:pt x="6295" y="1007297"/>
                  <a:pt x="294598" y="1295599"/>
                  <a:pt x="650947" y="1295599"/>
                </a:cubicBezTo>
                <a:close/>
              </a:path>
            </a:pathLst>
          </a:custGeom>
          <a:solidFill>
            <a:schemeClr val="tx2"/>
          </a:solidFill>
          <a:ln w="89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20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0BA275-3F8D-48E3-B68E-DD25F28745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64096"/>
          </a:xfrm>
          <a:custGeom>
            <a:avLst/>
            <a:gdLst>
              <a:gd name="connsiteX0" fmla="*/ 2223 w 4572000"/>
              <a:gd name="connsiteY0" fmla="*/ 2241422 h 5148072"/>
              <a:gd name="connsiteX1" fmla="*/ 334775 w 4572000"/>
              <a:gd name="connsiteY1" fmla="*/ 2573973 h 5148072"/>
              <a:gd name="connsiteX2" fmla="*/ 2223 w 4572000"/>
              <a:gd name="connsiteY2" fmla="*/ 2906525 h 5148072"/>
              <a:gd name="connsiteX3" fmla="*/ 0 w 4572000"/>
              <a:gd name="connsiteY3" fmla="*/ 2906302 h 5148072"/>
              <a:gd name="connsiteX4" fmla="*/ 0 w 4572000"/>
              <a:gd name="connsiteY4" fmla="*/ 2241645 h 5148072"/>
              <a:gd name="connsiteX5" fmla="*/ 0 w 4572000"/>
              <a:gd name="connsiteY5" fmla="*/ 0 h 5148072"/>
              <a:gd name="connsiteX6" fmla="*/ 4572000 w 4572000"/>
              <a:gd name="connsiteY6" fmla="*/ 0 h 5148072"/>
              <a:gd name="connsiteX7" fmla="*/ 4572000 w 4572000"/>
              <a:gd name="connsiteY7" fmla="*/ 5148072 h 5148072"/>
              <a:gd name="connsiteX8" fmla="*/ 0 w 4572000"/>
              <a:gd name="connsiteY8" fmla="*/ 5148072 h 5148072"/>
              <a:gd name="connsiteX9" fmla="*/ 0 w 4572000"/>
              <a:gd name="connsiteY9" fmla="*/ 3213956 h 5148072"/>
              <a:gd name="connsiteX10" fmla="*/ 2223 w 4572000"/>
              <a:gd name="connsiteY10" fmla="*/ 3214179 h 5148072"/>
              <a:gd name="connsiteX11" fmla="*/ 642429 w 4572000"/>
              <a:gd name="connsiteY11" fmla="*/ 2573973 h 5148072"/>
              <a:gd name="connsiteX12" fmla="*/ 2223 w 4572000"/>
              <a:gd name="connsiteY12" fmla="*/ 1933767 h 5148072"/>
              <a:gd name="connsiteX13" fmla="*/ 0 w 4572000"/>
              <a:gd name="connsiteY13" fmla="*/ 1933991 h 51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72000" h="5148072">
                <a:moveTo>
                  <a:pt x="2223" y="2241422"/>
                </a:moveTo>
                <a:cubicBezTo>
                  <a:pt x="186282" y="2241422"/>
                  <a:pt x="334775" y="2389914"/>
                  <a:pt x="334775" y="2573973"/>
                </a:cubicBezTo>
                <a:cubicBezTo>
                  <a:pt x="334775" y="2758032"/>
                  <a:pt x="186282" y="2906525"/>
                  <a:pt x="2223" y="2906525"/>
                </a:cubicBezTo>
                <a:lnTo>
                  <a:pt x="0" y="2906302"/>
                </a:lnTo>
                <a:lnTo>
                  <a:pt x="0" y="2241645"/>
                </a:ln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8072"/>
                </a:lnTo>
                <a:lnTo>
                  <a:pt x="0" y="5148072"/>
                </a:lnTo>
                <a:lnTo>
                  <a:pt x="0" y="3213956"/>
                </a:lnTo>
                <a:lnTo>
                  <a:pt x="2223" y="3214179"/>
                </a:lnTo>
                <a:cubicBezTo>
                  <a:pt x="356115" y="3214179"/>
                  <a:pt x="642429" y="2927865"/>
                  <a:pt x="642429" y="2573973"/>
                </a:cubicBezTo>
                <a:cubicBezTo>
                  <a:pt x="642429" y="2220082"/>
                  <a:pt x="356115" y="1933767"/>
                  <a:pt x="2223" y="1933767"/>
                </a:cubicBezTo>
                <a:lnTo>
                  <a:pt x="0" y="1933991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Title 26">
            <a:extLst>
              <a:ext uri="{FF2B5EF4-FFF2-40B4-BE49-F238E27FC236}">
                <a16:creationId xmlns:a16="http://schemas.microsoft.com/office/drawing/2014/main" id="{4E1DDB6F-661D-42A7-9D17-B316AACD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813448"/>
            <a:ext cx="4034727" cy="1231106"/>
          </a:xfr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0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Century Gothic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957437-843A-4C77-B7A2-A85D8FB799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invGray">
          <a:xfrm>
            <a:off x="365760" y="6364321"/>
            <a:ext cx="914400" cy="29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72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tion 1 Best Doctor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6">
            <a:extLst>
              <a:ext uri="{FF2B5EF4-FFF2-40B4-BE49-F238E27FC236}">
                <a16:creationId xmlns:a16="http://schemas.microsoft.com/office/drawing/2014/main" id="{4E1DDB6F-661D-42A7-9D17-B316AACD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2813447"/>
            <a:ext cx="4098227" cy="1231106"/>
          </a:xfr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000" kern="1200" spc="-107" baseline="0" dirty="0">
                <a:gradFill>
                  <a:gsLst>
                    <a:gs pos="45673">
                      <a:schemeClr val="tx1"/>
                    </a:gs>
                    <a:gs pos="61058">
                      <a:schemeClr val="tx1"/>
                    </a:gs>
                  </a:gsLst>
                  <a:lin ang="0" scaled="1"/>
                </a:gradFill>
                <a:latin typeface="Century Gothic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8F91E11-C271-41C3-9374-A32AC4809142}"/>
              </a:ext>
            </a:extLst>
          </p:cNvPr>
          <p:cNvSpPr>
            <a:spLocks noChangeAspect="1"/>
          </p:cNvSpPr>
          <p:nvPr userDrawn="1"/>
        </p:nvSpPr>
        <p:spPr>
          <a:xfrm>
            <a:off x="5236464" y="2569464"/>
            <a:ext cx="984021" cy="1719072"/>
          </a:xfrm>
          <a:custGeom>
            <a:avLst/>
            <a:gdLst>
              <a:gd name="connsiteX0" fmla="*/ 650947 w 743140"/>
              <a:gd name="connsiteY0" fmla="*/ 1295599 h 1298257"/>
              <a:gd name="connsiteX1" fmla="*/ 585587 w 743140"/>
              <a:gd name="connsiteY1" fmla="*/ 1052960 h 1298257"/>
              <a:gd name="connsiteX2" fmla="*/ 650947 w 743140"/>
              <a:gd name="connsiteY2" fmla="*/ 987599 h 1298257"/>
              <a:gd name="connsiteX3" fmla="*/ 314296 w 743140"/>
              <a:gd name="connsiteY3" fmla="*/ 650947 h 1298257"/>
              <a:gd name="connsiteX4" fmla="*/ 650947 w 743140"/>
              <a:gd name="connsiteY4" fmla="*/ 314296 h 1298257"/>
              <a:gd name="connsiteX5" fmla="*/ 716308 w 743140"/>
              <a:gd name="connsiteY5" fmla="*/ 71656 h 1298257"/>
              <a:gd name="connsiteX6" fmla="*/ 650947 w 743140"/>
              <a:gd name="connsiteY6" fmla="*/ 6295 h 1298257"/>
              <a:gd name="connsiteX7" fmla="*/ 6295 w 743140"/>
              <a:gd name="connsiteY7" fmla="*/ 650947 h 1298257"/>
              <a:gd name="connsiteX8" fmla="*/ 650947 w 743140"/>
              <a:gd name="connsiteY8" fmla="*/ 1295599 h 129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140" h="1298257">
                <a:moveTo>
                  <a:pt x="650947" y="1295599"/>
                </a:moveTo>
                <a:cubicBezTo>
                  <a:pt x="565889" y="1246355"/>
                  <a:pt x="536343" y="1138018"/>
                  <a:pt x="585587" y="1052960"/>
                </a:cubicBezTo>
                <a:cubicBezTo>
                  <a:pt x="600808" y="1026099"/>
                  <a:pt x="624087" y="1003715"/>
                  <a:pt x="650947" y="987599"/>
                </a:cubicBezTo>
                <a:cubicBezTo>
                  <a:pt x="464715" y="987599"/>
                  <a:pt x="314296" y="837180"/>
                  <a:pt x="314296" y="650947"/>
                </a:cubicBezTo>
                <a:cubicBezTo>
                  <a:pt x="314296" y="464715"/>
                  <a:pt x="464715" y="314296"/>
                  <a:pt x="650947" y="314296"/>
                </a:cubicBezTo>
                <a:cubicBezTo>
                  <a:pt x="736006" y="265052"/>
                  <a:pt x="765552" y="156714"/>
                  <a:pt x="716308" y="71656"/>
                </a:cubicBezTo>
                <a:cubicBezTo>
                  <a:pt x="700192" y="44795"/>
                  <a:pt x="677808" y="21516"/>
                  <a:pt x="650947" y="6295"/>
                </a:cubicBezTo>
                <a:cubicBezTo>
                  <a:pt x="294598" y="6295"/>
                  <a:pt x="6295" y="294598"/>
                  <a:pt x="6295" y="650947"/>
                </a:cubicBezTo>
                <a:cubicBezTo>
                  <a:pt x="6295" y="1007297"/>
                  <a:pt x="294598" y="1295599"/>
                  <a:pt x="650947" y="1295599"/>
                </a:cubicBezTo>
                <a:close/>
              </a:path>
            </a:pathLst>
          </a:custGeom>
          <a:solidFill>
            <a:schemeClr val="tx2"/>
          </a:solidFill>
          <a:ln w="89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20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4579AE8-2DB8-49D8-A6CE-7CE9143545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6096"/>
            <a:ext cx="6096000" cy="6864096"/>
          </a:xfrm>
          <a:custGeom>
            <a:avLst/>
            <a:gdLst>
              <a:gd name="connsiteX0" fmla="*/ 2223 w 4572000"/>
              <a:gd name="connsiteY0" fmla="*/ 2245994 h 5148072"/>
              <a:gd name="connsiteX1" fmla="*/ 334775 w 4572000"/>
              <a:gd name="connsiteY1" fmla="*/ 2578545 h 5148072"/>
              <a:gd name="connsiteX2" fmla="*/ 2223 w 4572000"/>
              <a:gd name="connsiteY2" fmla="*/ 2911097 h 5148072"/>
              <a:gd name="connsiteX3" fmla="*/ 0 w 4572000"/>
              <a:gd name="connsiteY3" fmla="*/ 2910874 h 5148072"/>
              <a:gd name="connsiteX4" fmla="*/ 0 w 4572000"/>
              <a:gd name="connsiteY4" fmla="*/ 2246217 h 5148072"/>
              <a:gd name="connsiteX5" fmla="*/ 0 w 4572000"/>
              <a:gd name="connsiteY5" fmla="*/ 0 h 5148072"/>
              <a:gd name="connsiteX6" fmla="*/ 4572000 w 4572000"/>
              <a:gd name="connsiteY6" fmla="*/ 0 h 5148072"/>
              <a:gd name="connsiteX7" fmla="*/ 4572000 w 4572000"/>
              <a:gd name="connsiteY7" fmla="*/ 5148072 h 5148072"/>
              <a:gd name="connsiteX8" fmla="*/ 0 w 4572000"/>
              <a:gd name="connsiteY8" fmla="*/ 5148072 h 5148072"/>
              <a:gd name="connsiteX9" fmla="*/ 0 w 4572000"/>
              <a:gd name="connsiteY9" fmla="*/ 3218528 h 5148072"/>
              <a:gd name="connsiteX10" fmla="*/ 2223 w 4572000"/>
              <a:gd name="connsiteY10" fmla="*/ 3218751 h 5148072"/>
              <a:gd name="connsiteX11" fmla="*/ 642429 w 4572000"/>
              <a:gd name="connsiteY11" fmla="*/ 2578545 h 5148072"/>
              <a:gd name="connsiteX12" fmla="*/ 2223 w 4572000"/>
              <a:gd name="connsiteY12" fmla="*/ 1938339 h 5148072"/>
              <a:gd name="connsiteX13" fmla="*/ 0 w 4572000"/>
              <a:gd name="connsiteY13" fmla="*/ 1938563 h 51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72000" h="5148072">
                <a:moveTo>
                  <a:pt x="2223" y="2245994"/>
                </a:moveTo>
                <a:cubicBezTo>
                  <a:pt x="186282" y="2245994"/>
                  <a:pt x="334775" y="2394486"/>
                  <a:pt x="334775" y="2578545"/>
                </a:cubicBezTo>
                <a:cubicBezTo>
                  <a:pt x="334775" y="2762604"/>
                  <a:pt x="186282" y="2911097"/>
                  <a:pt x="2223" y="2911097"/>
                </a:cubicBezTo>
                <a:lnTo>
                  <a:pt x="0" y="2910874"/>
                </a:lnTo>
                <a:lnTo>
                  <a:pt x="0" y="2246217"/>
                </a:ln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8072"/>
                </a:lnTo>
                <a:lnTo>
                  <a:pt x="0" y="5148072"/>
                </a:lnTo>
                <a:lnTo>
                  <a:pt x="0" y="3218528"/>
                </a:lnTo>
                <a:lnTo>
                  <a:pt x="2223" y="3218751"/>
                </a:lnTo>
                <a:cubicBezTo>
                  <a:pt x="356115" y="3218751"/>
                  <a:pt x="642429" y="2932437"/>
                  <a:pt x="642429" y="2578545"/>
                </a:cubicBezTo>
                <a:cubicBezTo>
                  <a:pt x="642429" y="2224654"/>
                  <a:pt x="356115" y="1938339"/>
                  <a:pt x="2223" y="1938339"/>
                </a:cubicBezTo>
                <a:lnTo>
                  <a:pt x="0" y="1938563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C2D6A2D-5A1E-43EF-AE36-F997115ACD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invGray">
          <a:xfrm>
            <a:off x="365760" y="6364321"/>
            <a:ext cx="914400" cy="29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31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tion 1 Healthiest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or_Knockout">
            <a:extLst>
              <a:ext uri="{FF2B5EF4-FFF2-40B4-BE49-F238E27FC236}">
                <a16:creationId xmlns:a16="http://schemas.microsoft.com/office/drawing/2014/main" id="{993C3CC0-4095-43F2-B659-4DA74F334F34}"/>
              </a:ext>
            </a:extLst>
          </p:cNvPr>
          <p:cNvSpPr/>
          <p:nvPr userDrawn="1"/>
        </p:nvSpPr>
        <p:spPr>
          <a:xfrm>
            <a:off x="5929969" y="2524621"/>
            <a:ext cx="1071474" cy="1762570"/>
          </a:xfrm>
          <a:custGeom>
            <a:avLst/>
            <a:gdLst>
              <a:gd name="connsiteX0" fmla="*/ 166125 w 1071474"/>
              <a:gd name="connsiteY0" fmla="*/ 0 h 1762570"/>
              <a:gd name="connsiteX1" fmla="*/ 1071474 w 1071474"/>
              <a:gd name="connsiteY1" fmla="*/ 0 h 1762570"/>
              <a:gd name="connsiteX2" fmla="*/ 1071474 w 1071474"/>
              <a:gd name="connsiteY2" fmla="*/ 1762570 h 1762570"/>
              <a:gd name="connsiteX3" fmla="*/ 166125 w 1071474"/>
              <a:gd name="connsiteY3" fmla="*/ 1762570 h 1762570"/>
              <a:gd name="connsiteX4" fmla="*/ 166125 w 1071474"/>
              <a:gd name="connsiteY4" fmla="*/ 1758521 h 1762570"/>
              <a:gd name="connsiteX5" fmla="*/ 165490 w 1071474"/>
              <a:gd name="connsiteY5" fmla="*/ 1758678 h 1762570"/>
              <a:gd name="connsiteX6" fmla="*/ 0 w 1071474"/>
              <a:gd name="connsiteY6" fmla="*/ 1555322 h 1762570"/>
              <a:gd name="connsiteX7" fmla="*/ 165490 w 1071474"/>
              <a:gd name="connsiteY7" fmla="*/ 1351966 h 1762570"/>
              <a:gd name="connsiteX8" fmla="*/ 166125 w 1071474"/>
              <a:gd name="connsiteY8" fmla="*/ 1352124 h 176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474" h="1762570">
                <a:moveTo>
                  <a:pt x="166125" y="0"/>
                </a:moveTo>
                <a:lnTo>
                  <a:pt x="1071474" y="0"/>
                </a:lnTo>
                <a:lnTo>
                  <a:pt x="1071474" y="1762570"/>
                </a:lnTo>
                <a:lnTo>
                  <a:pt x="166125" y="1762570"/>
                </a:lnTo>
                <a:lnTo>
                  <a:pt x="166125" y="1758521"/>
                </a:lnTo>
                <a:lnTo>
                  <a:pt x="165490" y="1758678"/>
                </a:lnTo>
                <a:cubicBezTo>
                  <a:pt x="74092" y="1758678"/>
                  <a:pt x="0" y="1667632"/>
                  <a:pt x="0" y="1555322"/>
                </a:cubicBezTo>
                <a:cubicBezTo>
                  <a:pt x="0" y="1443012"/>
                  <a:pt x="74092" y="1351966"/>
                  <a:pt x="165490" y="1351966"/>
                </a:cubicBezTo>
                <a:lnTo>
                  <a:pt x="166125" y="13521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22853DC-763D-49CC-984A-8A3CAD8F393B}"/>
              </a:ext>
            </a:extLst>
          </p:cNvPr>
          <p:cNvSpPr>
            <a:spLocks noChangeAspect="1"/>
          </p:cNvSpPr>
          <p:nvPr userDrawn="1"/>
        </p:nvSpPr>
        <p:spPr>
          <a:xfrm>
            <a:off x="5236095" y="2570500"/>
            <a:ext cx="984021" cy="1719072"/>
          </a:xfrm>
          <a:custGeom>
            <a:avLst/>
            <a:gdLst>
              <a:gd name="connsiteX0" fmla="*/ 650947 w 743140"/>
              <a:gd name="connsiteY0" fmla="*/ 1295599 h 1298257"/>
              <a:gd name="connsiteX1" fmla="*/ 585587 w 743140"/>
              <a:gd name="connsiteY1" fmla="*/ 1052960 h 1298257"/>
              <a:gd name="connsiteX2" fmla="*/ 650947 w 743140"/>
              <a:gd name="connsiteY2" fmla="*/ 987599 h 1298257"/>
              <a:gd name="connsiteX3" fmla="*/ 314296 w 743140"/>
              <a:gd name="connsiteY3" fmla="*/ 650947 h 1298257"/>
              <a:gd name="connsiteX4" fmla="*/ 650947 w 743140"/>
              <a:gd name="connsiteY4" fmla="*/ 314296 h 1298257"/>
              <a:gd name="connsiteX5" fmla="*/ 716308 w 743140"/>
              <a:gd name="connsiteY5" fmla="*/ 71656 h 1298257"/>
              <a:gd name="connsiteX6" fmla="*/ 650947 w 743140"/>
              <a:gd name="connsiteY6" fmla="*/ 6295 h 1298257"/>
              <a:gd name="connsiteX7" fmla="*/ 6295 w 743140"/>
              <a:gd name="connsiteY7" fmla="*/ 650947 h 1298257"/>
              <a:gd name="connsiteX8" fmla="*/ 650947 w 743140"/>
              <a:gd name="connsiteY8" fmla="*/ 1295599 h 129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140" h="1298257">
                <a:moveTo>
                  <a:pt x="650947" y="1295599"/>
                </a:moveTo>
                <a:cubicBezTo>
                  <a:pt x="565889" y="1246355"/>
                  <a:pt x="536343" y="1138018"/>
                  <a:pt x="585587" y="1052960"/>
                </a:cubicBezTo>
                <a:cubicBezTo>
                  <a:pt x="600808" y="1026099"/>
                  <a:pt x="624087" y="1003715"/>
                  <a:pt x="650947" y="987599"/>
                </a:cubicBezTo>
                <a:cubicBezTo>
                  <a:pt x="464715" y="987599"/>
                  <a:pt x="314296" y="837180"/>
                  <a:pt x="314296" y="650947"/>
                </a:cubicBezTo>
                <a:cubicBezTo>
                  <a:pt x="314296" y="464715"/>
                  <a:pt x="464715" y="314296"/>
                  <a:pt x="650947" y="314296"/>
                </a:cubicBezTo>
                <a:cubicBezTo>
                  <a:pt x="736006" y="265052"/>
                  <a:pt x="765552" y="156714"/>
                  <a:pt x="716308" y="71656"/>
                </a:cubicBezTo>
                <a:cubicBezTo>
                  <a:pt x="700192" y="44795"/>
                  <a:pt x="677808" y="21516"/>
                  <a:pt x="650947" y="6295"/>
                </a:cubicBezTo>
                <a:cubicBezTo>
                  <a:pt x="294598" y="6295"/>
                  <a:pt x="6295" y="294598"/>
                  <a:pt x="6295" y="650947"/>
                </a:cubicBezTo>
                <a:cubicBezTo>
                  <a:pt x="6295" y="1007297"/>
                  <a:pt x="294598" y="1295599"/>
                  <a:pt x="650947" y="1295599"/>
                </a:cubicBezTo>
                <a:close/>
              </a:path>
            </a:pathLst>
          </a:custGeom>
          <a:solidFill>
            <a:schemeClr val="tx2"/>
          </a:solidFill>
          <a:ln w="89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20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ABC6597-3289-4E7B-8282-62A92BC336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6096"/>
            <a:ext cx="6096000" cy="6864096"/>
          </a:xfrm>
          <a:custGeom>
            <a:avLst/>
            <a:gdLst>
              <a:gd name="connsiteX0" fmla="*/ 2223 w 4572000"/>
              <a:gd name="connsiteY0" fmla="*/ 2245994 h 5148072"/>
              <a:gd name="connsiteX1" fmla="*/ 334775 w 4572000"/>
              <a:gd name="connsiteY1" fmla="*/ 2578545 h 5148072"/>
              <a:gd name="connsiteX2" fmla="*/ 2223 w 4572000"/>
              <a:gd name="connsiteY2" fmla="*/ 2911097 h 5148072"/>
              <a:gd name="connsiteX3" fmla="*/ 0 w 4572000"/>
              <a:gd name="connsiteY3" fmla="*/ 2910874 h 5148072"/>
              <a:gd name="connsiteX4" fmla="*/ 0 w 4572000"/>
              <a:gd name="connsiteY4" fmla="*/ 2246217 h 5148072"/>
              <a:gd name="connsiteX5" fmla="*/ 0 w 4572000"/>
              <a:gd name="connsiteY5" fmla="*/ 0 h 5148072"/>
              <a:gd name="connsiteX6" fmla="*/ 4572000 w 4572000"/>
              <a:gd name="connsiteY6" fmla="*/ 0 h 5148072"/>
              <a:gd name="connsiteX7" fmla="*/ 4572000 w 4572000"/>
              <a:gd name="connsiteY7" fmla="*/ 5148072 h 5148072"/>
              <a:gd name="connsiteX8" fmla="*/ 0 w 4572000"/>
              <a:gd name="connsiteY8" fmla="*/ 5148072 h 5148072"/>
              <a:gd name="connsiteX9" fmla="*/ 0 w 4572000"/>
              <a:gd name="connsiteY9" fmla="*/ 3218528 h 5148072"/>
              <a:gd name="connsiteX10" fmla="*/ 2223 w 4572000"/>
              <a:gd name="connsiteY10" fmla="*/ 3218751 h 5148072"/>
              <a:gd name="connsiteX11" fmla="*/ 642429 w 4572000"/>
              <a:gd name="connsiteY11" fmla="*/ 2578545 h 5148072"/>
              <a:gd name="connsiteX12" fmla="*/ 2223 w 4572000"/>
              <a:gd name="connsiteY12" fmla="*/ 1938339 h 5148072"/>
              <a:gd name="connsiteX13" fmla="*/ 0 w 4572000"/>
              <a:gd name="connsiteY13" fmla="*/ 1938563 h 51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72000" h="5148072">
                <a:moveTo>
                  <a:pt x="2223" y="2245994"/>
                </a:moveTo>
                <a:cubicBezTo>
                  <a:pt x="186282" y="2245994"/>
                  <a:pt x="334775" y="2394486"/>
                  <a:pt x="334775" y="2578545"/>
                </a:cubicBezTo>
                <a:cubicBezTo>
                  <a:pt x="334775" y="2762604"/>
                  <a:pt x="186282" y="2911097"/>
                  <a:pt x="2223" y="2911097"/>
                </a:cubicBezTo>
                <a:lnTo>
                  <a:pt x="0" y="2910874"/>
                </a:lnTo>
                <a:lnTo>
                  <a:pt x="0" y="2246217"/>
                </a:ln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8072"/>
                </a:lnTo>
                <a:lnTo>
                  <a:pt x="0" y="5148072"/>
                </a:lnTo>
                <a:lnTo>
                  <a:pt x="0" y="3218528"/>
                </a:lnTo>
                <a:lnTo>
                  <a:pt x="2223" y="3218751"/>
                </a:lnTo>
                <a:cubicBezTo>
                  <a:pt x="356115" y="3218751"/>
                  <a:pt x="642429" y="2932437"/>
                  <a:pt x="642429" y="2578545"/>
                </a:cubicBezTo>
                <a:cubicBezTo>
                  <a:pt x="642429" y="2224654"/>
                  <a:pt x="356115" y="1938339"/>
                  <a:pt x="2223" y="1938339"/>
                </a:cubicBezTo>
                <a:lnTo>
                  <a:pt x="0" y="1938563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Title 26">
            <a:extLst>
              <a:ext uri="{FF2B5EF4-FFF2-40B4-BE49-F238E27FC236}">
                <a16:creationId xmlns:a16="http://schemas.microsoft.com/office/drawing/2014/main" id="{4E1DDB6F-661D-42A7-9D17-B316AACD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413339"/>
            <a:ext cx="4034727" cy="2031325"/>
          </a:xfr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4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Century Gothic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CF48E6-0BDC-42D8-B19E-58850D4BB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61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Op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or_Knockout">
            <a:extLst>
              <a:ext uri="{FF2B5EF4-FFF2-40B4-BE49-F238E27FC236}">
                <a16:creationId xmlns:a16="http://schemas.microsoft.com/office/drawing/2014/main" id="{54886F75-99E8-407F-813E-6CF73653BA0B}"/>
              </a:ext>
            </a:extLst>
          </p:cNvPr>
          <p:cNvSpPr/>
          <p:nvPr userDrawn="1"/>
        </p:nvSpPr>
        <p:spPr>
          <a:xfrm>
            <a:off x="7965938" y="2462709"/>
            <a:ext cx="1071474" cy="1762570"/>
          </a:xfrm>
          <a:custGeom>
            <a:avLst/>
            <a:gdLst>
              <a:gd name="connsiteX0" fmla="*/ 166125 w 1071474"/>
              <a:gd name="connsiteY0" fmla="*/ 0 h 1762570"/>
              <a:gd name="connsiteX1" fmla="*/ 1071474 w 1071474"/>
              <a:gd name="connsiteY1" fmla="*/ 0 h 1762570"/>
              <a:gd name="connsiteX2" fmla="*/ 1071474 w 1071474"/>
              <a:gd name="connsiteY2" fmla="*/ 1762570 h 1762570"/>
              <a:gd name="connsiteX3" fmla="*/ 166125 w 1071474"/>
              <a:gd name="connsiteY3" fmla="*/ 1762570 h 1762570"/>
              <a:gd name="connsiteX4" fmla="*/ 166125 w 1071474"/>
              <a:gd name="connsiteY4" fmla="*/ 1758521 h 1762570"/>
              <a:gd name="connsiteX5" fmla="*/ 165490 w 1071474"/>
              <a:gd name="connsiteY5" fmla="*/ 1758678 h 1762570"/>
              <a:gd name="connsiteX6" fmla="*/ 0 w 1071474"/>
              <a:gd name="connsiteY6" fmla="*/ 1555322 h 1762570"/>
              <a:gd name="connsiteX7" fmla="*/ 165490 w 1071474"/>
              <a:gd name="connsiteY7" fmla="*/ 1351966 h 1762570"/>
              <a:gd name="connsiteX8" fmla="*/ 166125 w 1071474"/>
              <a:gd name="connsiteY8" fmla="*/ 1352124 h 176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474" h="1762570">
                <a:moveTo>
                  <a:pt x="166125" y="0"/>
                </a:moveTo>
                <a:lnTo>
                  <a:pt x="1071474" y="0"/>
                </a:lnTo>
                <a:lnTo>
                  <a:pt x="1071474" y="1762570"/>
                </a:lnTo>
                <a:lnTo>
                  <a:pt x="166125" y="1762570"/>
                </a:lnTo>
                <a:lnTo>
                  <a:pt x="166125" y="1758521"/>
                </a:lnTo>
                <a:lnTo>
                  <a:pt x="165490" y="1758678"/>
                </a:lnTo>
                <a:cubicBezTo>
                  <a:pt x="74092" y="1758678"/>
                  <a:pt x="0" y="1667632"/>
                  <a:pt x="0" y="1555322"/>
                </a:cubicBezTo>
                <a:cubicBezTo>
                  <a:pt x="0" y="1443012"/>
                  <a:pt x="74092" y="1351966"/>
                  <a:pt x="165490" y="1351966"/>
                </a:cubicBezTo>
                <a:lnTo>
                  <a:pt x="166125" y="13521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624A0FF-FAE3-4334-B29F-EBE655AEEEE0}"/>
              </a:ext>
            </a:extLst>
          </p:cNvPr>
          <p:cNvSpPr>
            <a:spLocks noChangeAspect="1"/>
          </p:cNvSpPr>
          <p:nvPr userDrawn="1"/>
        </p:nvSpPr>
        <p:spPr>
          <a:xfrm>
            <a:off x="7272064" y="2506207"/>
            <a:ext cx="984021" cy="1719072"/>
          </a:xfrm>
          <a:custGeom>
            <a:avLst/>
            <a:gdLst>
              <a:gd name="connsiteX0" fmla="*/ 650947 w 743140"/>
              <a:gd name="connsiteY0" fmla="*/ 1295599 h 1298257"/>
              <a:gd name="connsiteX1" fmla="*/ 585587 w 743140"/>
              <a:gd name="connsiteY1" fmla="*/ 1052960 h 1298257"/>
              <a:gd name="connsiteX2" fmla="*/ 650947 w 743140"/>
              <a:gd name="connsiteY2" fmla="*/ 987599 h 1298257"/>
              <a:gd name="connsiteX3" fmla="*/ 314296 w 743140"/>
              <a:gd name="connsiteY3" fmla="*/ 650947 h 1298257"/>
              <a:gd name="connsiteX4" fmla="*/ 650947 w 743140"/>
              <a:gd name="connsiteY4" fmla="*/ 314296 h 1298257"/>
              <a:gd name="connsiteX5" fmla="*/ 716308 w 743140"/>
              <a:gd name="connsiteY5" fmla="*/ 71656 h 1298257"/>
              <a:gd name="connsiteX6" fmla="*/ 650947 w 743140"/>
              <a:gd name="connsiteY6" fmla="*/ 6295 h 1298257"/>
              <a:gd name="connsiteX7" fmla="*/ 6295 w 743140"/>
              <a:gd name="connsiteY7" fmla="*/ 650947 h 1298257"/>
              <a:gd name="connsiteX8" fmla="*/ 650947 w 743140"/>
              <a:gd name="connsiteY8" fmla="*/ 1295599 h 129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140" h="1298257">
                <a:moveTo>
                  <a:pt x="650947" y="1295599"/>
                </a:moveTo>
                <a:cubicBezTo>
                  <a:pt x="565889" y="1246355"/>
                  <a:pt x="536343" y="1138018"/>
                  <a:pt x="585587" y="1052960"/>
                </a:cubicBezTo>
                <a:cubicBezTo>
                  <a:pt x="600808" y="1026099"/>
                  <a:pt x="624087" y="1003715"/>
                  <a:pt x="650947" y="987599"/>
                </a:cubicBezTo>
                <a:cubicBezTo>
                  <a:pt x="464715" y="987599"/>
                  <a:pt x="314296" y="837180"/>
                  <a:pt x="314296" y="650947"/>
                </a:cubicBezTo>
                <a:cubicBezTo>
                  <a:pt x="314296" y="464715"/>
                  <a:pt x="464715" y="314296"/>
                  <a:pt x="650947" y="314296"/>
                </a:cubicBezTo>
                <a:cubicBezTo>
                  <a:pt x="736006" y="265052"/>
                  <a:pt x="765552" y="156714"/>
                  <a:pt x="716308" y="71656"/>
                </a:cubicBezTo>
                <a:cubicBezTo>
                  <a:pt x="700192" y="44795"/>
                  <a:pt x="677808" y="21516"/>
                  <a:pt x="650947" y="6295"/>
                </a:cubicBezTo>
                <a:cubicBezTo>
                  <a:pt x="294598" y="6295"/>
                  <a:pt x="6295" y="294598"/>
                  <a:pt x="6295" y="650947"/>
                </a:cubicBezTo>
                <a:cubicBezTo>
                  <a:pt x="6295" y="1007297"/>
                  <a:pt x="294598" y="1295599"/>
                  <a:pt x="650947" y="1295599"/>
                </a:cubicBezTo>
                <a:close/>
              </a:path>
            </a:pathLst>
          </a:custGeom>
          <a:solidFill>
            <a:schemeClr val="tx2"/>
          </a:solidFill>
          <a:ln w="89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200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D83E247-398E-445E-B756-61A381FD0B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ltGray">
          <a:xfrm>
            <a:off x="8132064" y="0"/>
            <a:ext cx="4059936" cy="6864096"/>
          </a:xfrm>
          <a:custGeom>
            <a:avLst/>
            <a:gdLst>
              <a:gd name="connsiteX0" fmla="*/ 0 w 3044952"/>
              <a:gd name="connsiteY0" fmla="*/ 2194472 h 5148072"/>
              <a:gd name="connsiteX1" fmla="*/ 58074 w 3044952"/>
              <a:gd name="connsiteY1" fmla="*/ 2200302 h 5148072"/>
              <a:gd name="connsiteX2" fmla="*/ 323491 w 3044952"/>
              <a:gd name="connsiteY2" fmla="*/ 2526113 h 5148072"/>
              <a:gd name="connsiteX3" fmla="*/ 58074 w 3044952"/>
              <a:gd name="connsiteY3" fmla="*/ 2851925 h 5148072"/>
              <a:gd name="connsiteX4" fmla="*/ 0 w 3044952"/>
              <a:gd name="connsiteY4" fmla="*/ 2857755 h 5148072"/>
              <a:gd name="connsiteX5" fmla="*/ 0 w 3044952"/>
              <a:gd name="connsiteY5" fmla="*/ 0 h 5148072"/>
              <a:gd name="connsiteX6" fmla="*/ 3044952 w 3044952"/>
              <a:gd name="connsiteY6" fmla="*/ 0 h 5148072"/>
              <a:gd name="connsiteX7" fmla="*/ 3044952 w 3044952"/>
              <a:gd name="connsiteY7" fmla="*/ 5148072 h 5148072"/>
              <a:gd name="connsiteX8" fmla="*/ 0 w 3044952"/>
              <a:gd name="connsiteY8" fmla="*/ 5148072 h 5148072"/>
              <a:gd name="connsiteX9" fmla="*/ 0 w 3044952"/>
              <a:gd name="connsiteY9" fmla="*/ 3165408 h 5148072"/>
              <a:gd name="connsiteX10" fmla="*/ 120054 w 3044952"/>
              <a:gd name="connsiteY10" fmla="*/ 3153326 h 5148072"/>
              <a:gd name="connsiteX11" fmla="*/ 631146 w 3044952"/>
              <a:gd name="connsiteY11" fmla="*/ 2526113 h 5148072"/>
              <a:gd name="connsiteX12" fmla="*/ 120054 w 3044952"/>
              <a:gd name="connsiteY12" fmla="*/ 1898901 h 5148072"/>
              <a:gd name="connsiteX13" fmla="*/ 0 w 3044952"/>
              <a:gd name="connsiteY13" fmla="*/ 1886819 h 51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4952" h="5148072">
                <a:moveTo>
                  <a:pt x="0" y="2194472"/>
                </a:moveTo>
                <a:lnTo>
                  <a:pt x="58074" y="2200302"/>
                </a:lnTo>
                <a:cubicBezTo>
                  <a:pt x="209802" y="2231241"/>
                  <a:pt x="323491" y="2365062"/>
                  <a:pt x="323491" y="2526113"/>
                </a:cubicBezTo>
                <a:cubicBezTo>
                  <a:pt x="323491" y="2687165"/>
                  <a:pt x="209802" y="2820986"/>
                  <a:pt x="58074" y="2851925"/>
                </a:cubicBezTo>
                <a:lnTo>
                  <a:pt x="0" y="2857755"/>
                </a:lnTo>
                <a:close/>
                <a:moveTo>
                  <a:pt x="0" y="0"/>
                </a:moveTo>
                <a:lnTo>
                  <a:pt x="3044952" y="0"/>
                </a:lnTo>
                <a:lnTo>
                  <a:pt x="3044952" y="5148072"/>
                </a:lnTo>
                <a:lnTo>
                  <a:pt x="0" y="5148072"/>
                </a:lnTo>
                <a:lnTo>
                  <a:pt x="0" y="3165408"/>
                </a:lnTo>
                <a:lnTo>
                  <a:pt x="120054" y="3153326"/>
                </a:lnTo>
                <a:cubicBezTo>
                  <a:pt x="411937" y="3093685"/>
                  <a:pt x="631146" y="2835769"/>
                  <a:pt x="631146" y="2526113"/>
                </a:cubicBezTo>
                <a:cubicBezTo>
                  <a:pt x="631146" y="2216458"/>
                  <a:pt x="411937" y="1958541"/>
                  <a:pt x="120054" y="1898901"/>
                </a:cubicBezTo>
                <a:lnTo>
                  <a:pt x="0" y="188681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6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26">
            <a:extLst>
              <a:ext uri="{FF2B5EF4-FFF2-40B4-BE49-F238E27FC236}">
                <a16:creationId xmlns:a16="http://schemas.microsoft.com/office/drawing/2014/main" id="{A67EE93F-E84F-447D-8354-2BC3DD968764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365760" y="2751893"/>
            <a:ext cx="6338409" cy="1354217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4400" spc="-107" dirty="0">
                <a:gradFill>
                  <a:gsLst>
                    <a:gs pos="34615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01BF2-B1CE-4C6A-A5D3-392E8C318AD8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107F0E-D2ED-4BBB-B7B6-4F8B89AB6568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4129E90-9291-4754-A352-281BDF83E3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38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Op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nector_Knockout">
            <a:extLst>
              <a:ext uri="{FF2B5EF4-FFF2-40B4-BE49-F238E27FC236}">
                <a16:creationId xmlns:a16="http://schemas.microsoft.com/office/drawing/2014/main" id="{59A37FA2-EC4D-4C02-BE82-574B9FCA612D}"/>
              </a:ext>
            </a:extLst>
          </p:cNvPr>
          <p:cNvSpPr/>
          <p:nvPr userDrawn="1"/>
        </p:nvSpPr>
        <p:spPr>
          <a:xfrm>
            <a:off x="7965938" y="2462709"/>
            <a:ext cx="1071474" cy="1762570"/>
          </a:xfrm>
          <a:custGeom>
            <a:avLst/>
            <a:gdLst>
              <a:gd name="connsiteX0" fmla="*/ 166125 w 1071474"/>
              <a:gd name="connsiteY0" fmla="*/ 0 h 1762570"/>
              <a:gd name="connsiteX1" fmla="*/ 1071474 w 1071474"/>
              <a:gd name="connsiteY1" fmla="*/ 0 h 1762570"/>
              <a:gd name="connsiteX2" fmla="*/ 1071474 w 1071474"/>
              <a:gd name="connsiteY2" fmla="*/ 1762570 h 1762570"/>
              <a:gd name="connsiteX3" fmla="*/ 166125 w 1071474"/>
              <a:gd name="connsiteY3" fmla="*/ 1762570 h 1762570"/>
              <a:gd name="connsiteX4" fmla="*/ 166125 w 1071474"/>
              <a:gd name="connsiteY4" fmla="*/ 1758521 h 1762570"/>
              <a:gd name="connsiteX5" fmla="*/ 165490 w 1071474"/>
              <a:gd name="connsiteY5" fmla="*/ 1758678 h 1762570"/>
              <a:gd name="connsiteX6" fmla="*/ 0 w 1071474"/>
              <a:gd name="connsiteY6" fmla="*/ 1555322 h 1762570"/>
              <a:gd name="connsiteX7" fmla="*/ 165490 w 1071474"/>
              <a:gd name="connsiteY7" fmla="*/ 1351966 h 1762570"/>
              <a:gd name="connsiteX8" fmla="*/ 166125 w 1071474"/>
              <a:gd name="connsiteY8" fmla="*/ 1352124 h 176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474" h="1762570">
                <a:moveTo>
                  <a:pt x="166125" y="0"/>
                </a:moveTo>
                <a:lnTo>
                  <a:pt x="1071474" y="0"/>
                </a:lnTo>
                <a:lnTo>
                  <a:pt x="1071474" y="1762570"/>
                </a:lnTo>
                <a:lnTo>
                  <a:pt x="166125" y="1762570"/>
                </a:lnTo>
                <a:lnTo>
                  <a:pt x="166125" y="1758521"/>
                </a:lnTo>
                <a:lnTo>
                  <a:pt x="165490" y="1758678"/>
                </a:lnTo>
                <a:cubicBezTo>
                  <a:pt x="74092" y="1758678"/>
                  <a:pt x="0" y="1667632"/>
                  <a:pt x="0" y="1555322"/>
                </a:cubicBezTo>
                <a:cubicBezTo>
                  <a:pt x="0" y="1443012"/>
                  <a:pt x="74092" y="1351966"/>
                  <a:pt x="165490" y="1351966"/>
                </a:cubicBezTo>
                <a:lnTo>
                  <a:pt x="166125" y="13521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C776D-E7CC-4794-9CC6-A02100025C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ltGray">
          <a:xfrm>
            <a:off x="8132064" y="0"/>
            <a:ext cx="4059936" cy="6864096"/>
          </a:xfrm>
          <a:custGeom>
            <a:avLst/>
            <a:gdLst>
              <a:gd name="connsiteX0" fmla="*/ 0 w 3044952"/>
              <a:gd name="connsiteY0" fmla="*/ 2194472 h 5148072"/>
              <a:gd name="connsiteX1" fmla="*/ 58074 w 3044952"/>
              <a:gd name="connsiteY1" fmla="*/ 2200302 h 5148072"/>
              <a:gd name="connsiteX2" fmla="*/ 323491 w 3044952"/>
              <a:gd name="connsiteY2" fmla="*/ 2526113 h 5148072"/>
              <a:gd name="connsiteX3" fmla="*/ 58074 w 3044952"/>
              <a:gd name="connsiteY3" fmla="*/ 2851925 h 5148072"/>
              <a:gd name="connsiteX4" fmla="*/ 0 w 3044952"/>
              <a:gd name="connsiteY4" fmla="*/ 2857755 h 5148072"/>
              <a:gd name="connsiteX5" fmla="*/ 0 w 3044952"/>
              <a:gd name="connsiteY5" fmla="*/ 0 h 5148072"/>
              <a:gd name="connsiteX6" fmla="*/ 3044952 w 3044952"/>
              <a:gd name="connsiteY6" fmla="*/ 0 h 5148072"/>
              <a:gd name="connsiteX7" fmla="*/ 3044952 w 3044952"/>
              <a:gd name="connsiteY7" fmla="*/ 5148072 h 5148072"/>
              <a:gd name="connsiteX8" fmla="*/ 0 w 3044952"/>
              <a:gd name="connsiteY8" fmla="*/ 5148072 h 5148072"/>
              <a:gd name="connsiteX9" fmla="*/ 0 w 3044952"/>
              <a:gd name="connsiteY9" fmla="*/ 3165408 h 5148072"/>
              <a:gd name="connsiteX10" fmla="*/ 120054 w 3044952"/>
              <a:gd name="connsiteY10" fmla="*/ 3153326 h 5148072"/>
              <a:gd name="connsiteX11" fmla="*/ 631146 w 3044952"/>
              <a:gd name="connsiteY11" fmla="*/ 2526113 h 5148072"/>
              <a:gd name="connsiteX12" fmla="*/ 120054 w 3044952"/>
              <a:gd name="connsiteY12" fmla="*/ 1898901 h 5148072"/>
              <a:gd name="connsiteX13" fmla="*/ 0 w 3044952"/>
              <a:gd name="connsiteY13" fmla="*/ 1886819 h 51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4952" h="5148072">
                <a:moveTo>
                  <a:pt x="0" y="2194472"/>
                </a:moveTo>
                <a:lnTo>
                  <a:pt x="58074" y="2200302"/>
                </a:lnTo>
                <a:cubicBezTo>
                  <a:pt x="209802" y="2231241"/>
                  <a:pt x="323491" y="2365062"/>
                  <a:pt x="323491" y="2526113"/>
                </a:cubicBezTo>
                <a:cubicBezTo>
                  <a:pt x="323491" y="2687165"/>
                  <a:pt x="209802" y="2820986"/>
                  <a:pt x="58074" y="2851925"/>
                </a:cubicBezTo>
                <a:lnTo>
                  <a:pt x="0" y="2857755"/>
                </a:lnTo>
                <a:close/>
                <a:moveTo>
                  <a:pt x="0" y="0"/>
                </a:moveTo>
                <a:lnTo>
                  <a:pt x="3044952" y="0"/>
                </a:lnTo>
                <a:lnTo>
                  <a:pt x="3044952" y="5148072"/>
                </a:lnTo>
                <a:lnTo>
                  <a:pt x="0" y="5148072"/>
                </a:lnTo>
                <a:lnTo>
                  <a:pt x="0" y="3165408"/>
                </a:lnTo>
                <a:lnTo>
                  <a:pt x="120054" y="3153326"/>
                </a:lnTo>
                <a:cubicBezTo>
                  <a:pt x="411937" y="3093685"/>
                  <a:pt x="631146" y="2835769"/>
                  <a:pt x="631146" y="2526113"/>
                </a:cubicBezTo>
                <a:cubicBezTo>
                  <a:pt x="631146" y="2216458"/>
                  <a:pt x="411937" y="1958541"/>
                  <a:pt x="120054" y="1898901"/>
                </a:cubicBezTo>
                <a:lnTo>
                  <a:pt x="0" y="188681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6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26">
            <a:extLst>
              <a:ext uri="{FF2B5EF4-FFF2-40B4-BE49-F238E27FC236}">
                <a16:creationId xmlns:a16="http://schemas.microsoft.com/office/drawing/2014/main" id="{A67EE93F-E84F-447D-8354-2BC3DD968764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365760" y="2751893"/>
            <a:ext cx="6351337" cy="1354217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4400" spc="-107" dirty="0">
                <a:gradFill>
                  <a:gsLst>
                    <a:gs pos="34615">
                      <a:schemeClr val="tx1"/>
                    </a:gs>
                    <a:gs pos="61058">
                      <a:schemeClr val="tx1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06441D4-B6A9-4E79-B830-28C1B7AC4E9D}"/>
              </a:ext>
            </a:extLst>
          </p:cNvPr>
          <p:cNvSpPr>
            <a:spLocks noChangeAspect="1"/>
          </p:cNvSpPr>
          <p:nvPr userDrawn="1"/>
        </p:nvSpPr>
        <p:spPr>
          <a:xfrm>
            <a:off x="7272064" y="2506207"/>
            <a:ext cx="984021" cy="1719072"/>
          </a:xfrm>
          <a:custGeom>
            <a:avLst/>
            <a:gdLst>
              <a:gd name="connsiteX0" fmla="*/ 650947 w 743140"/>
              <a:gd name="connsiteY0" fmla="*/ 1295599 h 1298257"/>
              <a:gd name="connsiteX1" fmla="*/ 585587 w 743140"/>
              <a:gd name="connsiteY1" fmla="*/ 1052960 h 1298257"/>
              <a:gd name="connsiteX2" fmla="*/ 650947 w 743140"/>
              <a:gd name="connsiteY2" fmla="*/ 987599 h 1298257"/>
              <a:gd name="connsiteX3" fmla="*/ 314296 w 743140"/>
              <a:gd name="connsiteY3" fmla="*/ 650947 h 1298257"/>
              <a:gd name="connsiteX4" fmla="*/ 650947 w 743140"/>
              <a:gd name="connsiteY4" fmla="*/ 314296 h 1298257"/>
              <a:gd name="connsiteX5" fmla="*/ 716308 w 743140"/>
              <a:gd name="connsiteY5" fmla="*/ 71656 h 1298257"/>
              <a:gd name="connsiteX6" fmla="*/ 650947 w 743140"/>
              <a:gd name="connsiteY6" fmla="*/ 6295 h 1298257"/>
              <a:gd name="connsiteX7" fmla="*/ 6295 w 743140"/>
              <a:gd name="connsiteY7" fmla="*/ 650947 h 1298257"/>
              <a:gd name="connsiteX8" fmla="*/ 650947 w 743140"/>
              <a:gd name="connsiteY8" fmla="*/ 1295599 h 129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140" h="1298257">
                <a:moveTo>
                  <a:pt x="650947" y="1295599"/>
                </a:moveTo>
                <a:cubicBezTo>
                  <a:pt x="565889" y="1246355"/>
                  <a:pt x="536343" y="1138018"/>
                  <a:pt x="585587" y="1052960"/>
                </a:cubicBezTo>
                <a:cubicBezTo>
                  <a:pt x="600808" y="1026099"/>
                  <a:pt x="624087" y="1003715"/>
                  <a:pt x="650947" y="987599"/>
                </a:cubicBezTo>
                <a:cubicBezTo>
                  <a:pt x="464715" y="987599"/>
                  <a:pt x="314296" y="837180"/>
                  <a:pt x="314296" y="650947"/>
                </a:cubicBezTo>
                <a:cubicBezTo>
                  <a:pt x="314296" y="464715"/>
                  <a:pt x="464715" y="314296"/>
                  <a:pt x="650947" y="314296"/>
                </a:cubicBezTo>
                <a:cubicBezTo>
                  <a:pt x="736006" y="265052"/>
                  <a:pt x="765552" y="156714"/>
                  <a:pt x="716308" y="71656"/>
                </a:cubicBezTo>
                <a:cubicBezTo>
                  <a:pt x="700192" y="44795"/>
                  <a:pt x="677808" y="21516"/>
                  <a:pt x="650947" y="6295"/>
                </a:cubicBezTo>
                <a:cubicBezTo>
                  <a:pt x="294598" y="6295"/>
                  <a:pt x="6295" y="294598"/>
                  <a:pt x="6295" y="650947"/>
                </a:cubicBezTo>
                <a:cubicBezTo>
                  <a:pt x="6295" y="1007297"/>
                  <a:pt x="294598" y="1295599"/>
                  <a:pt x="650947" y="1295599"/>
                </a:cubicBezTo>
                <a:close/>
              </a:path>
            </a:pathLst>
          </a:custGeom>
          <a:solidFill>
            <a:schemeClr val="tx1"/>
          </a:solidFill>
          <a:ln w="89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2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530266-865E-4F41-AA6C-83DCE30C58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invGray">
          <a:xfrm>
            <a:off x="365760" y="6364321"/>
            <a:ext cx="914400" cy="2984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AFFD72-7AC7-4096-B76E-E652C83695A5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383090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CDC3-C5BB-4B33-A07D-33247DE12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1457432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23BA1-7B4A-43B8-AA17-65DC1839D708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5E38C-32D5-4BE2-A5E2-5444FE78FAFF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110D72-D690-420A-942B-F9C835217950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DE372C-B48C-455B-8F7A-D9ABEB824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5" y="5928926"/>
            <a:ext cx="11460163" cy="138499"/>
          </a:xfrm>
        </p:spPr>
        <p:txBody>
          <a:bodyPr anchor="b" anchorCtr="0">
            <a:spAutoFit/>
          </a:bodyPr>
          <a:lstStyle>
            <a:lvl1pPr marL="0" indent="0">
              <a:spcBef>
                <a:spcPts val="300"/>
              </a:spcBef>
              <a:buNone/>
              <a:defRPr sz="90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/>
              <a:t>Footnote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4167F2-C332-4B60-973C-86B9BC78F3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5760" y="1143000"/>
            <a:ext cx="11456988" cy="4602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3891256-3EF6-4FE0-96B8-179B7FD52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9538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CDC3-C5BB-4B33-A07D-33247DE12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1457432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2AEDD-1571-4654-B081-6B4C581308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725613"/>
            <a:ext cx="11457432" cy="754053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23BA1-7B4A-43B8-AA17-65DC1839D708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5E38C-32D5-4BE2-A5E2-5444FE78FAFF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110D72-D690-420A-942B-F9C835217950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DE372C-B48C-455B-8F7A-D9ABEB824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5" y="5928926"/>
            <a:ext cx="11460163" cy="138499"/>
          </a:xfrm>
        </p:spPr>
        <p:txBody>
          <a:bodyPr anchor="b" anchorCtr="0">
            <a:spAutoFit/>
          </a:bodyPr>
          <a:lstStyle>
            <a:lvl1pPr marL="0" indent="0">
              <a:spcBef>
                <a:spcPts val="300"/>
              </a:spcBef>
              <a:buNone/>
              <a:defRPr sz="90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/>
              <a:t>Footnote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A53D7-BB0E-4BC7-B2F9-DC4C85CF4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538" y="886968"/>
            <a:ext cx="11456987" cy="307777"/>
          </a:xfrm>
        </p:spPr>
        <p:txBody>
          <a:bodyPr>
            <a:spAutoFit/>
          </a:bodyPr>
          <a:lstStyle>
            <a:lvl1pPr marL="0" indent="0">
              <a:buNone/>
              <a:defRPr sz="2000">
                <a:gradFill>
                  <a:gsLst>
                    <a:gs pos="24519">
                      <a:schemeClr val="accent2"/>
                    </a:gs>
                    <a:gs pos="52000">
                      <a:schemeClr val="accent2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482F638-6A2F-4623-AE82-B16BABB0D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5118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AC360-8BFC-45AE-B327-8299E54C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A7C5D-D4A9-4121-B7F6-EE174B399C16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FB4F6-6FBB-44A4-998D-8D25D83204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125" y="5928926"/>
            <a:ext cx="11460163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/>
              <a:t>Footnote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D9EB58-041A-4113-A7EC-70477DF9EC3B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71168E-C8CB-4A3B-A9E8-512E09966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40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AC360-8BFC-45AE-B327-8299E54C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A7C5D-D4A9-4121-B7F6-EE174B399C16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FB4F6-6FBB-44A4-998D-8D25D83204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125" y="5928926"/>
            <a:ext cx="11460163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/>
              <a:t>Footnote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D9EB58-041A-4113-A7EC-70477DF9EC3B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585684-C88B-406D-B21E-30965845D3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5" y="886968"/>
            <a:ext cx="11456988" cy="307777"/>
          </a:xfrm>
        </p:spPr>
        <p:txBody>
          <a:bodyPr>
            <a:spAutoFit/>
          </a:bodyPr>
          <a:lstStyle>
            <a:lvl1pPr marL="0" indent="0">
              <a:buNone/>
              <a:defRPr>
                <a:gradFill>
                  <a:gsLst>
                    <a:gs pos="24519">
                      <a:schemeClr val="accent2"/>
                    </a:gs>
                    <a:gs pos="52000">
                      <a:schemeClr val="accent2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A1B0B13-1AE8-43FC-AC52-D77645A63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1958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artner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69F89866-BB4A-4925-BC00-4030CCA0E01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31520" y="2651237"/>
            <a:ext cx="5178743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0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C3F5C78-AC49-4714-9492-110040FCED8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31520" y="4286879"/>
            <a:ext cx="5178743" cy="369332"/>
          </a:xfrm>
        </p:spPr>
        <p:txBody>
          <a:bodyPr vert="horz" wrap="square" lIns="0" tIns="0" rIns="0" bIns="0" rtlCol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2000" kern="1200" dirty="0" smtClean="0">
                <a:gradFill>
                  <a:gsLst>
                    <a:gs pos="23077">
                      <a:schemeClr val="tx1"/>
                    </a:gs>
                    <a:gs pos="45673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defRPr>
            </a:lvl1pPr>
            <a:lvl2pPr>
              <a:defRPr lang="en-US" sz="1875" smtClean="0">
                <a:solidFill>
                  <a:schemeClr val="tx1"/>
                </a:solidFill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indent="0">
              <a:buNone/>
            </a:pPr>
            <a:r>
              <a:rPr lang="en-US" sz="2400">
                <a:gradFill>
                  <a:gsLst>
                    <a:gs pos="23077">
                      <a:schemeClr val="tx1"/>
                    </a:gs>
                    <a:gs pos="45673">
                      <a:schemeClr val="tx1"/>
                    </a:gs>
                  </a:gsLst>
                  <a:lin ang="0" scaled="1"/>
                </a:gradFill>
                <a:latin typeface="Century Gothic" charset="0"/>
              </a:rPr>
              <a:t>Presented to company 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C8E9675-C558-4334-841A-24EBC0329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invGray">
          <a:xfrm>
            <a:off x="731520" y="731520"/>
            <a:ext cx="2100941" cy="685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F742BF-25D0-4F79-9D13-BAA5F9B7C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invGray">
          <a:xfrm>
            <a:off x="6274288" y="653500"/>
            <a:ext cx="5551000" cy="5551000"/>
          </a:xfrm>
          <a:prstGeom prst="rect">
            <a:avLst/>
          </a:prstGeom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2FEC766-76B5-482E-91BE-F60CD3A30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37430" y="587375"/>
            <a:ext cx="2372833" cy="9144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Partner Logo Goes 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46E437-E18A-430F-8240-E69A77837F9B}"/>
              </a:ext>
            </a:extLst>
          </p:cNvPr>
          <p:cNvCxnSpPr>
            <a:cxnSpLocks/>
          </p:cNvCxnSpPr>
          <p:nvPr userDrawn="1"/>
        </p:nvCxnSpPr>
        <p:spPr>
          <a:xfrm>
            <a:off x="3125950" y="587375"/>
            <a:ext cx="0" cy="9144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883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F2CB0E-C386-4803-878F-8681E665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8E164-B134-474F-AE7B-70F9EAAB68D8}"/>
              </a:ext>
            </a:extLst>
          </p:cNvPr>
          <p:cNvSpPr txBox="1"/>
          <p:nvPr userDrawn="1"/>
        </p:nvSpPr>
        <p:spPr>
          <a:xfrm>
            <a:off x="11268603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726AB1-D0A0-4FA0-AF97-773B8BAA0D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5759" y="1143000"/>
            <a:ext cx="5544503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083F1D-B2D4-4FE9-9716-9DCEFF6C46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94438" y="1143000"/>
            <a:ext cx="5530850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05206-6082-43C0-9466-D345AC8ECF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5" y="5928926"/>
            <a:ext cx="5541264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/>
              <a:t>Footnote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75341B-0DE8-4F14-A045-7A09E0D9A7DE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4BE5E5-0783-4A0F-AE9B-D5E79B0231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0150" y="5928926"/>
            <a:ext cx="554513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/>
              <a:t>Footnote here.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F1EB698-FE52-4ADB-994D-C287A0554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7512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F2CB0E-C386-4803-878F-8681E665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8E164-B134-474F-AE7B-70F9EAAB68D8}"/>
              </a:ext>
            </a:extLst>
          </p:cNvPr>
          <p:cNvSpPr txBox="1"/>
          <p:nvPr userDrawn="1"/>
        </p:nvSpPr>
        <p:spPr>
          <a:xfrm>
            <a:off x="11268603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726AB1-D0A0-4FA0-AF97-773B8BAA0D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5759" y="1725613"/>
            <a:ext cx="5544503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083F1D-B2D4-4FE9-9716-9DCEFF6C46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94438" y="1725613"/>
            <a:ext cx="5530850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05206-6082-43C0-9466-D345AC8ECF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5" y="5928926"/>
            <a:ext cx="5541264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/>
              <a:t>Footnote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75341B-0DE8-4F14-A045-7A09E0D9A7DE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4BE5E5-0783-4A0F-AE9B-D5E79B0231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0150" y="5928926"/>
            <a:ext cx="554513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/>
              <a:t>Footnote here.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2B620F-176B-4F05-821D-1490070683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143000"/>
            <a:ext cx="5545138" cy="369332"/>
          </a:xfrm>
        </p:spPr>
        <p:txBody>
          <a:bodyPr>
            <a:spAutoFit/>
          </a:bodyPr>
          <a:lstStyle>
            <a:lvl1pPr marL="0" indent="0">
              <a:buNone/>
              <a:defRPr sz="2400" b="0">
                <a:gradFill>
                  <a:gsLst>
                    <a:gs pos="24519">
                      <a:schemeClr val="accent2"/>
                    </a:gs>
                    <a:gs pos="52000">
                      <a:schemeClr val="accent2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8D87D7-832C-47AA-B57C-8A49ECA0E0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4438" y="1143000"/>
            <a:ext cx="5545138" cy="369332"/>
          </a:xfrm>
        </p:spPr>
        <p:txBody>
          <a:bodyPr>
            <a:spAutoFit/>
          </a:bodyPr>
          <a:lstStyle>
            <a:lvl1pPr marL="0" indent="0">
              <a:buNone/>
              <a:defRPr sz="2400" b="0">
                <a:gradFill>
                  <a:gsLst>
                    <a:gs pos="24519">
                      <a:schemeClr val="accent2"/>
                    </a:gs>
                    <a:gs pos="52000">
                      <a:schemeClr val="accent2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4F780C5-7D60-425D-8275-7E1D85C993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620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F2CB0E-C386-4803-878F-8681E665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8E164-B134-474F-AE7B-70F9EAAB68D8}"/>
              </a:ext>
            </a:extLst>
          </p:cNvPr>
          <p:cNvSpPr txBox="1"/>
          <p:nvPr userDrawn="1"/>
        </p:nvSpPr>
        <p:spPr>
          <a:xfrm>
            <a:off x="11268603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726AB1-D0A0-4FA0-AF97-773B8BAA0D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5759" y="1709928"/>
            <a:ext cx="5544503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083F1D-B2D4-4FE9-9716-9DCEFF6C460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94438" y="1709928"/>
            <a:ext cx="5530850" cy="861774"/>
          </a:xfrm>
        </p:spPr>
        <p:txBody>
          <a:bodyPr>
            <a:spAutoFit/>
          </a:bodyPr>
          <a:lstStyle>
            <a:lvl1pPr marL="111125" indent="-111125">
              <a:buNone/>
              <a:defRPr sz="2800">
                <a:gradFill>
                  <a:gsLst>
                    <a:gs pos="24519">
                      <a:schemeClr val="accent4"/>
                    </a:gs>
                    <a:gs pos="52000">
                      <a:schemeClr val="accent4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/>
              <a:t>“Put your pull quote or takeaway message here”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05206-6082-43C0-9466-D345AC8ECF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5" y="5928926"/>
            <a:ext cx="5541264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/>
              <a:t>Footnote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75341B-0DE8-4F14-A045-7A09E0D9A7DE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4BE5E5-0783-4A0F-AE9B-D5E79B0231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0150" y="5928926"/>
            <a:ext cx="554513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/>
              <a:t>Footnote here.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42736C-1DB8-4C54-A315-12FE652965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125" y="886968"/>
            <a:ext cx="11460163" cy="307777"/>
          </a:xfrm>
        </p:spPr>
        <p:txBody>
          <a:bodyPr>
            <a:spAutoFit/>
          </a:bodyPr>
          <a:lstStyle>
            <a:lvl1pPr marL="0" indent="0">
              <a:buNone/>
              <a:defRPr>
                <a:gradFill>
                  <a:gsLst>
                    <a:gs pos="24519">
                      <a:schemeClr val="accent2"/>
                    </a:gs>
                    <a:gs pos="52000">
                      <a:schemeClr val="accent2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EA5009-7BAC-4448-9EF8-DBE3941C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800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_Image_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0B6F9-D7DD-47D2-B1BB-74167071D471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9979FC-C969-4A96-A0ED-5184D2177632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8BCDF-B413-4B52-9E72-364F279E5F5E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63D5197-B72C-4435-B10C-2B6E559DA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5360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0" y="0"/>
            <a:ext cx="8990176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0C829FF-E432-4D09-8A90-62C0DE0642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5016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0" y="0"/>
            <a:ext cx="7221196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8266279-26B6-40AE-9522-440329F447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043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0" y="0"/>
            <a:ext cx="7221196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EDFF98B-22C7-45E4-9250-BDA7B63DF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7181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Imag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0" y="0"/>
            <a:ext cx="7221196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937FB32-3D6D-4E7E-AB3C-1E66BFC2E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7255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Imag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0" y="0"/>
            <a:ext cx="7221196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D6190C8-5401-4A0B-875B-D2AF5CDD4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9227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Imag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0" y="0"/>
            <a:ext cx="7221196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463454B-6681-42AE-B8BC-E1952C401F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3855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69F89866-BB4A-4925-BC00-4030CCA0E01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31520" y="2651237"/>
            <a:ext cx="5178743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0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C3F5C78-AC49-4714-9492-110040FCED8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31520" y="4286879"/>
            <a:ext cx="5178743" cy="369332"/>
          </a:xfrm>
        </p:spPr>
        <p:txBody>
          <a:bodyPr vert="horz" wrap="square" lIns="0" tIns="0" rIns="0" bIns="0" rtlCol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2400" kern="1200" dirty="0" smtClean="0">
                <a:gradFill>
                  <a:gsLst>
                    <a:gs pos="23077">
                      <a:schemeClr val="tx1"/>
                    </a:gs>
                    <a:gs pos="45673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defRPr>
            </a:lvl1pPr>
            <a:lvl2pPr>
              <a:defRPr lang="en-US" sz="1875" smtClean="0">
                <a:solidFill>
                  <a:schemeClr val="tx1"/>
                </a:solidFill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indent="0">
              <a:buNone/>
            </a:pPr>
            <a:r>
              <a:rPr lang="en-US" sz="2400">
                <a:gradFill>
                  <a:gsLst>
                    <a:gs pos="23077">
                      <a:schemeClr val="tx1"/>
                    </a:gs>
                    <a:gs pos="45673">
                      <a:schemeClr val="tx1"/>
                    </a:gs>
                  </a:gsLst>
                  <a:lin ang="0" scaled="1"/>
                </a:gradFill>
                <a:latin typeface="Century Gothic" charset="0"/>
              </a:rPr>
              <a:t>Presented to company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C46DC2-F905-4C4B-9E8A-507DA4E929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invGray">
          <a:xfrm>
            <a:off x="731520" y="731520"/>
            <a:ext cx="210094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97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Imag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0" y="0"/>
            <a:ext cx="7221196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4178E8D-F7D0-4EAC-AE11-DFB33D9ABC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9708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0" y="0"/>
            <a:ext cx="7221196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 bwMode="white"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 bwMode="white"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EB1D567-CE8E-4A00-8120-856251642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76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-1" y="0"/>
            <a:ext cx="8426153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 bwMode="white"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 bwMode="white"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E430420-DEA9-4ADA-8D02-AF3CC69ABE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13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Imag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-1" y="0"/>
            <a:ext cx="8426153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 bwMode="white"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 bwMode="white"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7D9966F-B65B-45A2-8680-743B90BA75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19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Imag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-1" y="0"/>
            <a:ext cx="8426153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 bwMode="white"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 bwMode="white"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F2A9764-B1A6-4420-B588-BE4464D243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1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Imag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-1" y="0"/>
            <a:ext cx="8426153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 bwMode="white"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 bwMode="white"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79AB7DE-7C39-4457-93A8-0A078B2409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49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Imag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AD393-A70B-4AAE-90CF-66AB42BD2287}"/>
              </a:ext>
            </a:extLst>
          </p:cNvPr>
          <p:cNvSpPr/>
          <p:nvPr userDrawn="1"/>
        </p:nvSpPr>
        <p:spPr>
          <a:xfrm>
            <a:off x="-1" y="0"/>
            <a:ext cx="8426153" cy="6858000"/>
          </a:xfrm>
          <a:prstGeom prst="rect">
            <a:avLst/>
          </a:prstGeom>
          <a:gradFill>
            <a:gsLst>
              <a:gs pos="6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7A907-EFC5-4512-BC83-84F3023F5799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3D8C5-952A-4AA5-A237-627E6C6DBC78}"/>
              </a:ext>
            </a:extLst>
          </p:cNvPr>
          <p:cNvSpPr txBox="1"/>
          <p:nvPr userDrawn="1"/>
        </p:nvSpPr>
        <p:spPr bwMode="white"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bg1"/>
                    </a:gs>
                    <a:gs pos="68000">
                      <a:schemeClr val="bg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bg1"/>
                  </a:gs>
                  <a:gs pos="68000">
                    <a:schemeClr val="bg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D17C-2474-4047-99EA-10009C6B2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err="1"/>
              <a:t>Tootnote</a:t>
            </a:r>
            <a:r>
              <a:rPr lang="en-US"/>
              <a:t>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03F9B-3C5E-434F-965B-4A6B783C886C}"/>
              </a:ext>
            </a:extLst>
          </p:cNvPr>
          <p:cNvSpPr txBox="1"/>
          <p:nvPr userDrawn="1"/>
        </p:nvSpPr>
        <p:spPr bwMode="white"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rgbClr val="F0F1F1"/>
                    </a:gs>
                    <a:gs pos="68000">
                      <a:srgbClr val="F0F1F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58EDFDF-8A1A-4535-91E4-9536BE02C8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90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or_Knockout">
            <a:extLst>
              <a:ext uri="{FF2B5EF4-FFF2-40B4-BE49-F238E27FC236}">
                <a16:creationId xmlns:a16="http://schemas.microsoft.com/office/drawing/2014/main" id="{73DBD75B-4E23-44BB-BBD1-BF6FF845274D}"/>
              </a:ext>
            </a:extLst>
          </p:cNvPr>
          <p:cNvSpPr/>
          <p:nvPr userDrawn="1"/>
        </p:nvSpPr>
        <p:spPr>
          <a:xfrm flipH="1" flipV="1">
            <a:off x="5188581" y="2517976"/>
            <a:ext cx="1071474" cy="1762570"/>
          </a:xfrm>
          <a:custGeom>
            <a:avLst/>
            <a:gdLst>
              <a:gd name="connsiteX0" fmla="*/ 166125 w 1071474"/>
              <a:gd name="connsiteY0" fmla="*/ 0 h 1762570"/>
              <a:gd name="connsiteX1" fmla="*/ 1071474 w 1071474"/>
              <a:gd name="connsiteY1" fmla="*/ 0 h 1762570"/>
              <a:gd name="connsiteX2" fmla="*/ 1071474 w 1071474"/>
              <a:gd name="connsiteY2" fmla="*/ 1762570 h 1762570"/>
              <a:gd name="connsiteX3" fmla="*/ 166125 w 1071474"/>
              <a:gd name="connsiteY3" fmla="*/ 1762570 h 1762570"/>
              <a:gd name="connsiteX4" fmla="*/ 166125 w 1071474"/>
              <a:gd name="connsiteY4" fmla="*/ 1758521 h 1762570"/>
              <a:gd name="connsiteX5" fmla="*/ 165490 w 1071474"/>
              <a:gd name="connsiteY5" fmla="*/ 1758678 h 1762570"/>
              <a:gd name="connsiteX6" fmla="*/ 0 w 1071474"/>
              <a:gd name="connsiteY6" fmla="*/ 1555322 h 1762570"/>
              <a:gd name="connsiteX7" fmla="*/ 165490 w 1071474"/>
              <a:gd name="connsiteY7" fmla="*/ 1351966 h 1762570"/>
              <a:gd name="connsiteX8" fmla="*/ 166125 w 1071474"/>
              <a:gd name="connsiteY8" fmla="*/ 1352124 h 176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474" h="1762570">
                <a:moveTo>
                  <a:pt x="166125" y="0"/>
                </a:moveTo>
                <a:lnTo>
                  <a:pt x="1071474" y="0"/>
                </a:lnTo>
                <a:lnTo>
                  <a:pt x="1071474" y="1762570"/>
                </a:lnTo>
                <a:lnTo>
                  <a:pt x="166125" y="1762570"/>
                </a:lnTo>
                <a:lnTo>
                  <a:pt x="166125" y="1758521"/>
                </a:lnTo>
                <a:lnTo>
                  <a:pt x="165490" y="1758678"/>
                </a:lnTo>
                <a:cubicBezTo>
                  <a:pt x="74092" y="1758678"/>
                  <a:pt x="0" y="1667632"/>
                  <a:pt x="0" y="1555322"/>
                </a:cubicBezTo>
                <a:cubicBezTo>
                  <a:pt x="0" y="1443012"/>
                  <a:pt x="74092" y="1351966"/>
                  <a:pt x="165490" y="1351966"/>
                </a:cubicBezTo>
                <a:lnTo>
                  <a:pt x="166125" y="13521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3006A0F-0693-4797-9D20-5EFB785FBF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ltGray">
          <a:xfrm>
            <a:off x="0" y="0"/>
            <a:ext cx="6096000" cy="6864475"/>
          </a:xfrm>
          <a:custGeom>
            <a:avLst/>
            <a:gdLst>
              <a:gd name="connsiteX0" fmla="*/ 4572000 w 4572000"/>
              <a:gd name="connsiteY0" fmla="*/ 2193744 h 5148356"/>
              <a:gd name="connsiteX1" fmla="*/ 4572000 w 4572000"/>
              <a:gd name="connsiteY1" fmla="*/ 2858484 h 5148356"/>
              <a:gd name="connsiteX2" fmla="*/ 4506672 w 4572000"/>
              <a:gd name="connsiteY2" fmla="*/ 2851925 h 5148356"/>
              <a:gd name="connsiteX3" fmla="*/ 4241255 w 4572000"/>
              <a:gd name="connsiteY3" fmla="*/ 2526113 h 5148356"/>
              <a:gd name="connsiteX4" fmla="*/ 4506672 w 4572000"/>
              <a:gd name="connsiteY4" fmla="*/ 2200302 h 5148356"/>
              <a:gd name="connsiteX5" fmla="*/ 0 w 4572000"/>
              <a:gd name="connsiteY5" fmla="*/ 0 h 5148356"/>
              <a:gd name="connsiteX6" fmla="*/ 4572000 w 4572000"/>
              <a:gd name="connsiteY6" fmla="*/ 0 h 5148356"/>
              <a:gd name="connsiteX7" fmla="*/ 4572000 w 4572000"/>
              <a:gd name="connsiteY7" fmla="*/ 1886089 h 5148356"/>
              <a:gd name="connsiteX8" fmla="*/ 4444692 w 4572000"/>
              <a:gd name="connsiteY8" fmla="*/ 1898901 h 5148356"/>
              <a:gd name="connsiteX9" fmla="*/ 3933600 w 4572000"/>
              <a:gd name="connsiteY9" fmla="*/ 2526113 h 5148356"/>
              <a:gd name="connsiteX10" fmla="*/ 4444692 w 4572000"/>
              <a:gd name="connsiteY10" fmla="*/ 3153326 h 5148356"/>
              <a:gd name="connsiteX11" fmla="*/ 4572000 w 4572000"/>
              <a:gd name="connsiteY11" fmla="*/ 3166138 h 5148356"/>
              <a:gd name="connsiteX12" fmla="*/ 4572000 w 4572000"/>
              <a:gd name="connsiteY12" fmla="*/ 5148356 h 5148356"/>
              <a:gd name="connsiteX13" fmla="*/ 0 w 4572000"/>
              <a:gd name="connsiteY13" fmla="*/ 5148356 h 514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72000" h="5148356">
                <a:moveTo>
                  <a:pt x="4572000" y="2193744"/>
                </a:moveTo>
                <a:lnTo>
                  <a:pt x="4572000" y="2858484"/>
                </a:lnTo>
                <a:lnTo>
                  <a:pt x="4506672" y="2851925"/>
                </a:lnTo>
                <a:cubicBezTo>
                  <a:pt x="4354944" y="2820986"/>
                  <a:pt x="4241255" y="2687165"/>
                  <a:pt x="4241255" y="2526113"/>
                </a:cubicBezTo>
                <a:cubicBezTo>
                  <a:pt x="4241255" y="2365062"/>
                  <a:pt x="4354944" y="2231241"/>
                  <a:pt x="4506672" y="2200302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1886089"/>
                </a:lnTo>
                <a:lnTo>
                  <a:pt x="4444692" y="1898901"/>
                </a:lnTo>
                <a:cubicBezTo>
                  <a:pt x="4152810" y="1958541"/>
                  <a:pt x="3933600" y="2216458"/>
                  <a:pt x="3933600" y="2526113"/>
                </a:cubicBezTo>
                <a:cubicBezTo>
                  <a:pt x="3933600" y="2835769"/>
                  <a:pt x="4152810" y="3093685"/>
                  <a:pt x="4444692" y="3153326"/>
                </a:cubicBezTo>
                <a:lnTo>
                  <a:pt x="4572000" y="3166138"/>
                </a:lnTo>
                <a:lnTo>
                  <a:pt x="4572000" y="5148356"/>
                </a:lnTo>
                <a:lnTo>
                  <a:pt x="0" y="5148356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6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227B45B-9D82-4CE5-BD47-291A2315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9641" y="2321006"/>
            <a:ext cx="4207503" cy="2215991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946E82A-0910-4EC0-8C71-A596DECCD71E}"/>
              </a:ext>
            </a:extLst>
          </p:cNvPr>
          <p:cNvSpPr/>
          <p:nvPr/>
        </p:nvSpPr>
        <p:spPr>
          <a:xfrm>
            <a:off x="5968662" y="2506207"/>
            <a:ext cx="990855" cy="1731011"/>
          </a:xfrm>
          <a:custGeom>
            <a:avLst/>
            <a:gdLst>
              <a:gd name="connsiteX0" fmla="*/ 95504 w 743140"/>
              <a:gd name="connsiteY0" fmla="*/ 6295 h 1298257"/>
              <a:gd name="connsiteX1" fmla="*/ 160865 w 743140"/>
              <a:gd name="connsiteY1" fmla="*/ 248935 h 1298257"/>
              <a:gd name="connsiteX2" fmla="*/ 95504 w 743140"/>
              <a:gd name="connsiteY2" fmla="*/ 314296 h 1298257"/>
              <a:gd name="connsiteX3" fmla="*/ 432156 w 743140"/>
              <a:gd name="connsiteY3" fmla="*/ 650947 h 1298257"/>
              <a:gd name="connsiteX4" fmla="*/ 95504 w 743140"/>
              <a:gd name="connsiteY4" fmla="*/ 987599 h 1298257"/>
              <a:gd name="connsiteX5" fmla="*/ 30143 w 743140"/>
              <a:gd name="connsiteY5" fmla="*/ 1230239 h 1298257"/>
              <a:gd name="connsiteX6" fmla="*/ 95504 w 743140"/>
              <a:gd name="connsiteY6" fmla="*/ 1295599 h 1298257"/>
              <a:gd name="connsiteX7" fmla="*/ 740156 w 743140"/>
              <a:gd name="connsiteY7" fmla="*/ 650947 h 1298257"/>
              <a:gd name="connsiteX8" fmla="*/ 95504 w 743140"/>
              <a:gd name="connsiteY8" fmla="*/ 6295 h 129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140" h="1298257">
                <a:moveTo>
                  <a:pt x="95504" y="6295"/>
                </a:moveTo>
                <a:cubicBezTo>
                  <a:pt x="180562" y="55540"/>
                  <a:pt x="210109" y="163877"/>
                  <a:pt x="160865" y="248935"/>
                </a:cubicBezTo>
                <a:cubicBezTo>
                  <a:pt x="145644" y="275796"/>
                  <a:pt x="122364" y="298180"/>
                  <a:pt x="95504" y="314296"/>
                </a:cubicBezTo>
                <a:cubicBezTo>
                  <a:pt x="281737" y="314296"/>
                  <a:pt x="432156" y="464715"/>
                  <a:pt x="432156" y="650947"/>
                </a:cubicBezTo>
                <a:cubicBezTo>
                  <a:pt x="432156" y="837180"/>
                  <a:pt x="281737" y="987599"/>
                  <a:pt x="95504" y="987599"/>
                </a:cubicBezTo>
                <a:cubicBezTo>
                  <a:pt x="10446" y="1036843"/>
                  <a:pt x="-19101" y="1145181"/>
                  <a:pt x="30143" y="1230239"/>
                </a:cubicBezTo>
                <a:cubicBezTo>
                  <a:pt x="45364" y="1257099"/>
                  <a:pt x="68643" y="1279483"/>
                  <a:pt x="95504" y="1295599"/>
                </a:cubicBezTo>
                <a:cubicBezTo>
                  <a:pt x="451853" y="1295599"/>
                  <a:pt x="740156" y="1007297"/>
                  <a:pt x="740156" y="650947"/>
                </a:cubicBezTo>
                <a:cubicBezTo>
                  <a:pt x="740156" y="294598"/>
                  <a:pt x="451853" y="6295"/>
                  <a:pt x="95504" y="6295"/>
                </a:cubicBezTo>
                <a:close/>
              </a:path>
            </a:pathLst>
          </a:custGeom>
          <a:solidFill>
            <a:srgbClr val="00B5E2"/>
          </a:solidFill>
          <a:ln w="89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826538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Header &amp;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09D9F1A-1112-44AE-BCB3-899CF31550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ltGray">
          <a:xfrm>
            <a:off x="365759" y="1143000"/>
            <a:ext cx="5545137" cy="49276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541CF-CFCE-4BF0-8E83-76E07270E40D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9E9FB-D395-4578-958A-BF90A09D0672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D1F0B1-2F39-45D3-BEB3-40C680FE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02A7B8-C54C-47A2-ABFE-32DA2284A8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4437" y="1143000"/>
            <a:ext cx="5541264" cy="1527341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538EA-6C25-4FA8-AD11-A5CAF613A2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0150" y="5928926"/>
            <a:ext cx="554513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/>
              <a:t>Footnote here.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05ABB4-B912-4F06-9B75-DB857548D4FD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CA89AB-A901-40C1-BA3D-41BEA8D872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4742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Header &amp;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09D9F1A-1112-44AE-BCB3-899CF31550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ltGray">
          <a:xfrm>
            <a:off x="6291072" y="1143000"/>
            <a:ext cx="5541264" cy="49276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541CF-CFCE-4BF0-8E83-76E07270E40D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9E9FB-D395-4578-958A-BF90A09D0672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D1F0B1-2F39-45D3-BEB3-40C680FE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02A7B8-C54C-47A2-ABFE-32DA2284A8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1143000"/>
            <a:ext cx="5541264" cy="1527341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538EA-6C25-4FA8-AD11-A5CAF613A2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5928926"/>
            <a:ext cx="554513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/>
              <a:t>Footnote here.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05ABB4-B912-4F06-9B75-DB857548D4FD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3DF8A92-72C9-4987-ACB2-7A78BC6829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3972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Photo, 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69F89866-BB4A-4925-BC00-4030CCA0E01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31520" y="2651237"/>
            <a:ext cx="5178743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0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C3F5C78-AC49-4714-9492-110040FCED8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31520" y="4286879"/>
            <a:ext cx="5178743" cy="369332"/>
          </a:xfrm>
        </p:spPr>
        <p:txBody>
          <a:bodyPr vert="horz" wrap="square" lIns="0" tIns="0" rIns="0" bIns="0" rtlCol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2400" kern="1200" dirty="0" smtClean="0">
                <a:gradFill>
                  <a:gsLst>
                    <a:gs pos="23077">
                      <a:schemeClr val="tx1"/>
                    </a:gs>
                    <a:gs pos="45673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defRPr>
            </a:lvl1pPr>
            <a:lvl2pPr>
              <a:defRPr lang="en-US" sz="1875" smtClean="0">
                <a:solidFill>
                  <a:schemeClr val="tx1"/>
                </a:solidFill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indent="0">
              <a:buNone/>
            </a:pPr>
            <a:r>
              <a:rPr lang="en-US" sz="2400">
                <a:gradFill>
                  <a:gsLst>
                    <a:gs pos="23077">
                      <a:schemeClr val="tx1"/>
                    </a:gs>
                    <a:gs pos="45673">
                      <a:schemeClr val="tx1"/>
                    </a:gs>
                  </a:gsLst>
                  <a:lin ang="0" scaled="1"/>
                </a:gradFill>
                <a:latin typeface="Century Gothic" charset="0"/>
              </a:rPr>
              <a:t>Presented to company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C46DC2-F905-4C4B-9E8A-507DA4E929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invGray">
          <a:xfrm>
            <a:off x="731520" y="731520"/>
            <a:ext cx="2100944" cy="685800"/>
          </a:xfrm>
          <a:prstGeom prst="rect">
            <a:avLst/>
          </a:prstGeom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A9FB4B9-7903-435C-BCAE-0AEF4C04922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37430" y="587375"/>
            <a:ext cx="2372833" cy="9144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Partner Logo Goes 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E68C9C-99A7-4477-B4C2-25AE444696CE}"/>
              </a:ext>
            </a:extLst>
          </p:cNvPr>
          <p:cNvCxnSpPr/>
          <p:nvPr userDrawn="1"/>
        </p:nvCxnSpPr>
        <p:spPr>
          <a:xfrm>
            <a:off x="3125950" y="629007"/>
            <a:ext cx="0" cy="9144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225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with conne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or_Knockout">
            <a:extLst>
              <a:ext uri="{FF2B5EF4-FFF2-40B4-BE49-F238E27FC236}">
                <a16:creationId xmlns:a16="http://schemas.microsoft.com/office/drawing/2014/main" id="{5184EF82-096B-4E7F-BA7B-45085BDFA359}"/>
              </a:ext>
            </a:extLst>
          </p:cNvPr>
          <p:cNvSpPr/>
          <p:nvPr userDrawn="1"/>
        </p:nvSpPr>
        <p:spPr>
          <a:xfrm>
            <a:off x="7965938" y="2462709"/>
            <a:ext cx="1071474" cy="1762570"/>
          </a:xfrm>
          <a:custGeom>
            <a:avLst/>
            <a:gdLst>
              <a:gd name="connsiteX0" fmla="*/ 166125 w 1071474"/>
              <a:gd name="connsiteY0" fmla="*/ 0 h 1762570"/>
              <a:gd name="connsiteX1" fmla="*/ 1071474 w 1071474"/>
              <a:gd name="connsiteY1" fmla="*/ 0 h 1762570"/>
              <a:gd name="connsiteX2" fmla="*/ 1071474 w 1071474"/>
              <a:gd name="connsiteY2" fmla="*/ 1762570 h 1762570"/>
              <a:gd name="connsiteX3" fmla="*/ 166125 w 1071474"/>
              <a:gd name="connsiteY3" fmla="*/ 1762570 h 1762570"/>
              <a:gd name="connsiteX4" fmla="*/ 166125 w 1071474"/>
              <a:gd name="connsiteY4" fmla="*/ 1758521 h 1762570"/>
              <a:gd name="connsiteX5" fmla="*/ 165490 w 1071474"/>
              <a:gd name="connsiteY5" fmla="*/ 1758678 h 1762570"/>
              <a:gd name="connsiteX6" fmla="*/ 0 w 1071474"/>
              <a:gd name="connsiteY6" fmla="*/ 1555322 h 1762570"/>
              <a:gd name="connsiteX7" fmla="*/ 165490 w 1071474"/>
              <a:gd name="connsiteY7" fmla="*/ 1351966 h 1762570"/>
              <a:gd name="connsiteX8" fmla="*/ 166125 w 1071474"/>
              <a:gd name="connsiteY8" fmla="*/ 1352124 h 176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474" h="1762570">
                <a:moveTo>
                  <a:pt x="166125" y="0"/>
                </a:moveTo>
                <a:lnTo>
                  <a:pt x="1071474" y="0"/>
                </a:lnTo>
                <a:lnTo>
                  <a:pt x="1071474" y="1762570"/>
                </a:lnTo>
                <a:lnTo>
                  <a:pt x="166125" y="1762570"/>
                </a:lnTo>
                <a:lnTo>
                  <a:pt x="166125" y="1758521"/>
                </a:lnTo>
                <a:lnTo>
                  <a:pt x="165490" y="1758678"/>
                </a:lnTo>
                <a:cubicBezTo>
                  <a:pt x="74092" y="1758678"/>
                  <a:pt x="0" y="1667632"/>
                  <a:pt x="0" y="1555322"/>
                </a:cubicBezTo>
                <a:cubicBezTo>
                  <a:pt x="0" y="1443012"/>
                  <a:pt x="74092" y="1351966"/>
                  <a:pt x="165490" y="1351966"/>
                </a:cubicBezTo>
                <a:lnTo>
                  <a:pt x="166125" y="13521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4BB0114-2011-4688-9615-19244E326F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32064" y="0"/>
            <a:ext cx="4059936" cy="6864096"/>
          </a:xfrm>
          <a:custGeom>
            <a:avLst/>
            <a:gdLst>
              <a:gd name="connsiteX0" fmla="*/ 0 w 3044952"/>
              <a:gd name="connsiteY0" fmla="*/ 2194472 h 5148072"/>
              <a:gd name="connsiteX1" fmla="*/ 58074 w 3044952"/>
              <a:gd name="connsiteY1" fmla="*/ 2200302 h 5148072"/>
              <a:gd name="connsiteX2" fmla="*/ 323491 w 3044952"/>
              <a:gd name="connsiteY2" fmla="*/ 2526113 h 5148072"/>
              <a:gd name="connsiteX3" fmla="*/ 58074 w 3044952"/>
              <a:gd name="connsiteY3" fmla="*/ 2851925 h 5148072"/>
              <a:gd name="connsiteX4" fmla="*/ 0 w 3044952"/>
              <a:gd name="connsiteY4" fmla="*/ 2857755 h 5148072"/>
              <a:gd name="connsiteX5" fmla="*/ 0 w 3044952"/>
              <a:gd name="connsiteY5" fmla="*/ 0 h 5148072"/>
              <a:gd name="connsiteX6" fmla="*/ 3044952 w 3044952"/>
              <a:gd name="connsiteY6" fmla="*/ 0 h 5148072"/>
              <a:gd name="connsiteX7" fmla="*/ 3044952 w 3044952"/>
              <a:gd name="connsiteY7" fmla="*/ 5148072 h 5148072"/>
              <a:gd name="connsiteX8" fmla="*/ 0 w 3044952"/>
              <a:gd name="connsiteY8" fmla="*/ 5148072 h 5148072"/>
              <a:gd name="connsiteX9" fmla="*/ 0 w 3044952"/>
              <a:gd name="connsiteY9" fmla="*/ 3165408 h 5148072"/>
              <a:gd name="connsiteX10" fmla="*/ 120054 w 3044952"/>
              <a:gd name="connsiteY10" fmla="*/ 3153326 h 5148072"/>
              <a:gd name="connsiteX11" fmla="*/ 631146 w 3044952"/>
              <a:gd name="connsiteY11" fmla="*/ 2526113 h 5148072"/>
              <a:gd name="connsiteX12" fmla="*/ 120054 w 3044952"/>
              <a:gd name="connsiteY12" fmla="*/ 1898901 h 5148072"/>
              <a:gd name="connsiteX13" fmla="*/ 0 w 3044952"/>
              <a:gd name="connsiteY13" fmla="*/ 1886819 h 51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4952" h="5148072">
                <a:moveTo>
                  <a:pt x="0" y="2194472"/>
                </a:moveTo>
                <a:lnTo>
                  <a:pt x="58074" y="2200302"/>
                </a:lnTo>
                <a:cubicBezTo>
                  <a:pt x="209802" y="2231241"/>
                  <a:pt x="323491" y="2365062"/>
                  <a:pt x="323491" y="2526113"/>
                </a:cubicBezTo>
                <a:cubicBezTo>
                  <a:pt x="323491" y="2687165"/>
                  <a:pt x="209802" y="2820986"/>
                  <a:pt x="58074" y="2851925"/>
                </a:cubicBezTo>
                <a:lnTo>
                  <a:pt x="0" y="2857755"/>
                </a:lnTo>
                <a:close/>
                <a:moveTo>
                  <a:pt x="0" y="0"/>
                </a:moveTo>
                <a:lnTo>
                  <a:pt x="3044952" y="0"/>
                </a:lnTo>
                <a:lnTo>
                  <a:pt x="3044952" y="5148072"/>
                </a:lnTo>
                <a:lnTo>
                  <a:pt x="0" y="5148072"/>
                </a:lnTo>
                <a:lnTo>
                  <a:pt x="0" y="3165408"/>
                </a:lnTo>
                <a:lnTo>
                  <a:pt x="120054" y="3153326"/>
                </a:lnTo>
                <a:cubicBezTo>
                  <a:pt x="411937" y="3093685"/>
                  <a:pt x="631146" y="2835769"/>
                  <a:pt x="631146" y="2526113"/>
                </a:cubicBezTo>
                <a:cubicBezTo>
                  <a:pt x="631146" y="2216458"/>
                  <a:pt x="411937" y="1958541"/>
                  <a:pt x="120054" y="1898901"/>
                </a:cubicBezTo>
                <a:lnTo>
                  <a:pt x="0" y="188681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6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78472B0-C6E5-46ED-ABC4-CB327D4B376F}"/>
              </a:ext>
            </a:extLst>
          </p:cNvPr>
          <p:cNvSpPr>
            <a:spLocks noChangeAspect="1"/>
          </p:cNvSpPr>
          <p:nvPr userDrawn="1"/>
        </p:nvSpPr>
        <p:spPr>
          <a:xfrm>
            <a:off x="7258039" y="2506207"/>
            <a:ext cx="984021" cy="1719072"/>
          </a:xfrm>
          <a:custGeom>
            <a:avLst/>
            <a:gdLst>
              <a:gd name="connsiteX0" fmla="*/ 650947 w 743140"/>
              <a:gd name="connsiteY0" fmla="*/ 1295599 h 1298257"/>
              <a:gd name="connsiteX1" fmla="*/ 585587 w 743140"/>
              <a:gd name="connsiteY1" fmla="*/ 1052960 h 1298257"/>
              <a:gd name="connsiteX2" fmla="*/ 650947 w 743140"/>
              <a:gd name="connsiteY2" fmla="*/ 987599 h 1298257"/>
              <a:gd name="connsiteX3" fmla="*/ 314296 w 743140"/>
              <a:gd name="connsiteY3" fmla="*/ 650947 h 1298257"/>
              <a:gd name="connsiteX4" fmla="*/ 650947 w 743140"/>
              <a:gd name="connsiteY4" fmla="*/ 314296 h 1298257"/>
              <a:gd name="connsiteX5" fmla="*/ 716308 w 743140"/>
              <a:gd name="connsiteY5" fmla="*/ 71656 h 1298257"/>
              <a:gd name="connsiteX6" fmla="*/ 650947 w 743140"/>
              <a:gd name="connsiteY6" fmla="*/ 6295 h 1298257"/>
              <a:gd name="connsiteX7" fmla="*/ 6295 w 743140"/>
              <a:gd name="connsiteY7" fmla="*/ 650947 h 1298257"/>
              <a:gd name="connsiteX8" fmla="*/ 650947 w 743140"/>
              <a:gd name="connsiteY8" fmla="*/ 1295599 h 129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140" h="1298257">
                <a:moveTo>
                  <a:pt x="650947" y="1295599"/>
                </a:moveTo>
                <a:cubicBezTo>
                  <a:pt x="565889" y="1246355"/>
                  <a:pt x="536343" y="1138018"/>
                  <a:pt x="585587" y="1052960"/>
                </a:cubicBezTo>
                <a:cubicBezTo>
                  <a:pt x="600808" y="1026099"/>
                  <a:pt x="624087" y="1003715"/>
                  <a:pt x="650947" y="987599"/>
                </a:cubicBezTo>
                <a:cubicBezTo>
                  <a:pt x="464715" y="987599"/>
                  <a:pt x="314296" y="837180"/>
                  <a:pt x="314296" y="650947"/>
                </a:cubicBezTo>
                <a:cubicBezTo>
                  <a:pt x="314296" y="464715"/>
                  <a:pt x="464715" y="314296"/>
                  <a:pt x="650947" y="314296"/>
                </a:cubicBezTo>
                <a:cubicBezTo>
                  <a:pt x="736006" y="265052"/>
                  <a:pt x="765552" y="156714"/>
                  <a:pt x="716308" y="71656"/>
                </a:cubicBezTo>
                <a:cubicBezTo>
                  <a:pt x="700192" y="44795"/>
                  <a:pt x="677808" y="21516"/>
                  <a:pt x="650947" y="6295"/>
                </a:cubicBezTo>
                <a:cubicBezTo>
                  <a:pt x="294598" y="6295"/>
                  <a:pt x="6295" y="294598"/>
                  <a:pt x="6295" y="650947"/>
                </a:cubicBezTo>
                <a:cubicBezTo>
                  <a:pt x="6295" y="1007297"/>
                  <a:pt x="294598" y="1295599"/>
                  <a:pt x="650947" y="1295599"/>
                </a:cubicBezTo>
                <a:close/>
              </a:path>
            </a:pathLst>
          </a:custGeom>
          <a:solidFill>
            <a:srgbClr val="351F65"/>
          </a:solidFill>
          <a:ln w="89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236293-D582-4865-9590-F88C740D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7485432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D04A7-52E6-468F-B4CF-465D62ED4F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1143000"/>
            <a:ext cx="6856412" cy="1527341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3D87C-752A-459F-B9D7-DCFD00B104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5928926"/>
            <a:ext cx="6856413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/>
              <a:t>Footnote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D5C9DE-47A0-4B9B-8C62-F5485B53E2D7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E1CBC11-5611-4936-A3AA-30E87F802F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6364322"/>
            <a:ext cx="914400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5601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12639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vy Messaging Option Aqu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6">
            <a:extLst>
              <a:ext uri="{FF2B5EF4-FFF2-40B4-BE49-F238E27FC236}">
                <a16:creationId xmlns:a16="http://schemas.microsoft.com/office/drawing/2014/main" id="{7A91AEC8-E1B2-47A0-A73A-1AFB7831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727253"/>
            <a:ext cx="11374209" cy="677108"/>
          </a:xfr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4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164F7-A32B-41EB-AFCA-2B6A66E660EA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F5BEEB-8620-4CCC-B9BC-0AAD6DFC6485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101B4-5724-4A6F-88A7-661A69D139D6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ADB48AC-4786-40D4-B971-9F005E8D3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31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vy Messaging Option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6">
            <a:extLst>
              <a:ext uri="{FF2B5EF4-FFF2-40B4-BE49-F238E27FC236}">
                <a16:creationId xmlns:a16="http://schemas.microsoft.com/office/drawing/2014/main" id="{7A91AEC8-E1B2-47A0-A73A-1AFB7831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727253"/>
            <a:ext cx="10980509" cy="677108"/>
          </a:xfr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4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334BDD-8CB0-49B0-9830-A8B32121EA4F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80B9F4-514F-462A-B425-3825B8C6C143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86027-A28F-4AD3-BCA6-E42E3AAF3904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068E5F-CF0F-465C-BA11-9FE2D7CB82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78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y Messaging Option Light Gra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6">
            <a:extLst>
              <a:ext uri="{FF2B5EF4-FFF2-40B4-BE49-F238E27FC236}">
                <a16:creationId xmlns:a16="http://schemas.microsoft.com/office/drawing/2014/main" id="{7A91AEC8-E1B2-47A0-A73A-1AFB7831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727253"/>
            <a:ext cx="11387137" cy="677108"/>
          </a:xfr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4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CA573B-6689-4C69-B79D-BFD690293D71}"/>
              </a:ext>
            </a:extLst>
          </p:cNvPr>
          <p:cNvSpPr txBox="1"/>
          <p:nvPr userDrawn="1"/>
        </p:nvSpPr>
        <p:spPr>
          <a:xfrm>
            <a:off x="11268603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C904E-E965-41D7-AFEA-F0468DE9567C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249FBB2-0AF6-42C3-B848-F75154326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77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Brand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2317BC5-09ED-45FF-9E86-94911430D8E5}"/>
              </a:ext>
            </a:extLst>
          </p:cNvPr>
          <p:cNvSpPr txBox="1"/>
          <p:nvPr userDrawn="1"/>
        </p:nvSpPr>
        <p:spPr>
          <a:xfrm>
            <a:off x="731520" y="5683330"/>
            <a:ext cx="316992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0" indent="0" algn="l">
              <a:buFont typeface="Arial"/>
              <a:buNone/>
            </a:pPr>
            <a:r>
              <a:rPr lang="en-US" sz="800" kern="1200" dirty="0">
                <a:gradFill>
                  <a:gsLst>
                    <a:gs pos="3365">
                      <a:schemeClr val="tx1"/>
                    </a:gs>
                    <a:gs pos="10577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8211A-3175-4CF4-996A-ABBB08CE6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4909517"/>
            <a:ext cx="4876800" cy="287323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400"/>
              </a:spcBef>
              <a:buNone/>
              <a:defRPr sz="1867"/>
            </a:lvl1pPr>
            <a:lvl2pPr marL="304792" indent="0">
              <a:buNone/>
              <a:defRPr/>
            </a:lvl2pPr>
            <a:lvl3pPr marL="1224460" indent="0">
              <a:buNone/>
              <a:defRPr/>
            </a:lvl3pPr>
            <a:lvl4pPr marL="1836691" indent="0">
              <a:buNone/>
              <a:defRPr/>
            </a:lvl4pPr>
            <a:lvl5pPr marL="2448921" indent="0">
              <a:buNone/>
              <a:defRPr/>
            </a:lvl5pPr>
          </a:lstStyle>
          <a:p>
            <a:pPr lvl="0"/>
            <a:r>
              <a:rPr lang="en-US"/>
              <a:t>Contact information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F60137-ED2E-4D4D-9EBF-196501337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invGray">
          <a:xfrm>
            <a:off x="731520" y="731519"/>
            <a:ext cx="3501569" cy="1143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149B01D-383A-4B5F-8C06-9886B4A8DF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4288" y="653500"/>
            <a:ext cx="5551000" cy="55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6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Photo Circl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2F076CB-0DB0-483E-BBD8-519AABF92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64000" cy="6858000"/>
          </a:xfrm>
          <a:prstGeom prst="rect">
            <a:avLst/>
          </a:prstGeom>
        </p:spPr>
      </p:pic>
      <p:sp>
        <p:nvSpPr>
          <p:cNvPr id="18" name="Title 26">
            <a:extLst>
              <a:ext uri="{FF2B5EF4-FFF2-40B4-BE49-F238E27FC236}">
                <a16:creationId xmlns:a16="http://schemas.microsoft.com/office/drawing/2014/main" id="{465BA052-51A7-49E7-9F24-0CE9F30A4FDD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5285233" y="2651237"/>
            <a:ext cx="6171755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spc="-107" dirty="0">
                <a:gradFill>
                  <a:gsLst>
                    <a:gs pos="61058">
                      <a:schemeClr val="tx1"/>
                    </a:gs>
                    <a:gs pos="74000">
                      <a:schemeClr val="tx1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D54D79C-AF39-4475-AB47-1DE58734AA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invGray">
          <a:xfrm>
            <a:off x="5285233" y="731520"/>
            <a:ext cx="2100941" cy="685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48232E-CE17-41A4-860A-DA37EE36B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233" y="4286879"/>
            <a:ext cx="6171755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4DACC49-B6DA-46E5-A699-EA39688724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0400" y="2569464"/>
            <a:ext cx="1719072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56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Photo Circles 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2F076CB-0DB0-483E-BBD8-519AABF92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64000" cy="6858000"/>
          </a:xfrm>
          <a:prstGeom prst="rect">
            <a:avLst/>
          </a:prstGeom>
        </p:spPr>
      </p:pic>
      <p:sp>
        <p:nvSpPr>
          <p:cNvPr id="18" name="Title 26">
            <a:extLst>
              <a:ext uri="{FF2B5EF4-FFF2-40B4-BE49-F238E27FC236}">
                <a16:creationId xmlns:a16="http://schemas.microsoft.com/office/drawing/2014/main" id="{465BA052-51A7-49E7-9F24-0CE9F30A4FDD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5285233" y="2651237"/>
            <a:ext cx="6171755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spc="-107" dirty="0">
                <a:gradFill>
                  <a:gsLst>
                    <a:gs pos="61058">
                      <a:schemeClr val="tx1"/>
                    </a:gs>
                    <a:gs pos="74000">
                      <a:schemeClr val="tx1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D54D79C-AF39-4475-AB47-1DE58734AA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invGray">
          <a:xfrm>
            <a:off x="5285233" y="731520"/>
            <a:ext cx="2100941" cy="685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48232E-CE17-41A4-860A-DA37EE36B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233" y="4286879"/>
            <a:ext cx="6171755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4DACC49-B6DA-46E5-A699-EA39688724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0400" y="2569464"/>
            <a:ext cx="1719072" cy="1719072"/>
          </a:xfrm>
          <a:prstGeom prst="rect">
            <a:avLst/>
          </a:prstGeom>
        </p:spPr>
      </p:pic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D2249F1E-44DA-40D6-96C0-D7FC28ABCBA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4635" y="587375"/>
            <a:ext cx="2372833" cy="9144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Partner Logo Goes 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C7505E-0A77-4DD1-86AB-17B8C148009B}"/>
              </a:ext>
            </a:extLst>
          </p:cNvPr>
          <p:cNvCxnSpPr/>
          <p:nvPr userDrawn="1"/>
        </p:nvCxnSpPr>
        <p:spPr>
          <a:xfrm>
            <a:off x="7673155" y="638837"/>
            <a:ext cx="0" cy="9144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642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Photo Circles Aqua">
    <p:bg bwMode="auto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EBDD20-113A-4647-AB97-037A3A9D5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64000" cy="6858000"/>
          </a:xfrm>
          <a:prstGeom prst="rect">
            <a:avLst/>
          </a:prstGeom>
        </p:spPr>
      </p:pic>
      <p:sp>
        <p:nvSpPr>
          <p:cNvPr id="18" name="Title 26">
            <a:extLst>
              <a:ext uri="{FF2B5EF4-FFF2-40B4-BE49-F238E27FC236}">
                <a16:creationId xmlns:a16="http://schemas.microsoft.com/office/drawing/2014/main" id="{465BA052-51A7-49E7-9F24-0CE9F30A4FDD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5285233" y="2651237"/>
            <a:ext cx="6171755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spc="-107" dirty="0">
                <a:gradFill>
                  <a:gsLst>
                    <a:gs pos="61058">
                      <a:srgbClr val="F0F1F1"/>
                    </a:gs>
                    <a:gs pos="74000">
                      <a:srgbClr val="F0F1F1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3473F-A275-4306-854E-2A27C0E38D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5233" y="4286879"/>
            <a:ext cx="6171755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Presented to company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19A5A64-31EA-4372-9BFC-11A9DBD418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invGray">
          <a:xfrm>
            <a:off x="5285233" y="731520"/>
            <a:ext cx="2100947" cy="6858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B3972B7-03D1-408B-8A28-303C55F160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0400" y="2569464"/>
            <a:ext cx="1719072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87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Photo Circles Aqua with logo">
    <p:bg bwMode="auto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EBDD20-113A-4647-AB97-037A3A9D5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64000" cy="6858000"/>
          </a:xfrm>
          <a:prstGeom prst="rect">
            <a:avLst/>
          </a:prstGeom>
        </p:spPr>
      </p:pic>
      <p:sp>
        <p:nvSpPr>
          <p:cNvPr id="18" name="Title 26">
            <a:extLst>
              <a:ext uri="{FF2B5EF4-FFF2-40B4-BE49-F238E27FC236}">
                <a16:creationId xmlns:a16="http://schemas.microsoft.com/office/drawing/2014/main" id="{465BA052-51A7-49E7-9F24-0CE9F30A4FDD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5285233" y="2651237"/>
            <a:ext cx="6171755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spc="-107" dirty="0">
                <a:gradFill>
                  <a:gsLst>
                    <a:gs pos="61058">
                      <a:srgbClr val="F0F1F1"/>
                    </a:gs>
                    <a:gs pos="74000">
                      <a:srgbClr val="F0F1F1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3473F-A275-4306-854E-2A27C0E38D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5233" y="4286879"/>
            <a:ext cx="6171755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Presented to company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19A5A64-31EA-4372-9BFC-11A9DBD418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invGray">
          <a:xfrm>
            <a:off x="5285233" y="731520"/>
            <a:ext cx="2100947" cy="6858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B3972B7-03D1-408B-8A28-303C55F160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0400" y="2569464"/>
            <a:ext cx="1719072" cy="1719072"/>
          </a:xfrm>
          <a:prstGeom prst="rect">
            <a:avLst/>
          </a:prstGeom>
        </p:spPr>
      </p:pic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E52E00AF-7385-46C6-B137-B35C8E1184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4635" y="587375"/>
            <a:ext cx="2372833" cy="9144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Partner Logo Goes 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EAF1EB-1A2F-481B-BD09-D0EDCDBB2365}"/>
              </a:ext>
            </a:extLst>
          </p:cNvPr>
          <p:cNvCxnSpPr/>
          <p:nvPr userDrawn="1"/>
        </p:nvCxnSpPr>
        <p:spPr>
          <a:xfrm>
            <a:off x="7673155" y="619175"/>
            <a:ext cx="0" cy="91440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831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Photo Circles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64380-8E24-4652-AC66-DC26C297E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996" y="0"/>
            <a:ext cx="3952068" cy="6858000"/>
          </a:xfrm>
          <a:prstGeom prst="rect">
            <a:avLst/>
          </a:prstGeom>
        </p:spPr>
      </p:pic>
      <p:sp>
        <p:nvSpPr>
          <p:cNvPr id="18" name="Title 26">
            <a:extLst>
              <a:ext uri="{FF2B5EF4-FFF2-40B4-BE49-F238E27FC236}">
                <a16:creationId xmlns:a16="http://schemas.microsoft.com/office/drawing/2014/main" id="{465BA052-51A7-49E7-9F24-0CE9F30A4FDD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5285233" y="2651237"/>
            <a:ext cx="6171755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spc="-107" dirty="0">
                <a:gradFill>
                  <a:gsLst>
                    <a:gs pos="61058">
                      <a:schemeClr val="tx1"/>
                    </a:gs>
                    <a:gs pos="74000">
                      <a:schemeClr val="tx1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EF4D1-6EC1-45F0-9D3A-EB56B7FD3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5233" y="4286879"/>
            <a:ext cx="6171752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BB2E660-7C20-47D4-AC67-2A840D640B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invGray">
          <a:xfrm>
            <a:off x="3200400" y="2569464"/>
            <a:ext cx="1719072" cy="171907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90BACF-2563-46BD-84C7-A76914FE06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invGray">
          <a:xfrm>
            <a:off x="5285233" y="731520"/>
            <a:ext cx="21009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49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57432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58" y="1143000"/>
            <a:ext cx="11457432" cy="45125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8990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8" r:id="rId2"/>
    <p:sldLayoutId id="2147483722" r:id="rId3"/>
    <p:sldLayoutId id="2147483752" r:id="rId4"/>
    <p:sldLayoutId id="2147483681" r:id="rId5"/>
    <p:sldLayoutId id="2147483749" r:id="rId6"/>
    <p:sldLayoutId id="2147483715" r:id="rId7"/>
    <p:sldLayoutId id="2147483750" r:id="rId8"/>
    <p:sldLayoutId id="2147483707" r:id="rId9"/>
    <p:sldLayoutId id="2147483751" r:id="rId10"/>
    <p:sldLayoutId id="2147483657" r:id="rId11"/>
    <p:sldLayoutId id="2147483695" r:id="rId12"/>
    <p:sldLayoutId id="2147483710" r:id="rId13"/>
    <p:sldLayoutId id="2147483682" r:id="rId14"/>
    <p:sldLayoutId id="2147483716" r:id="rId15"/>
    <p:sldLayoutId id="2147483732" r:id="rId16"/>
    <p:sldLayoutId id="2147483728" r:id="rId17"/>
    <p:sldLayoutId id="2147483683" r:id="rId18"/>
    <p:sldLayoutId id="2147483729" r:id="rId19"/>
    <p:sldLayoutId id="2147483685" r:id="rId20"/>
    <p:sldLayoutId id="2147483730" r:id="rId21"/>
    <p:sldLayoutId id="2147483733" r:id="rId22"/>
    <p:sldLayoutId id="2147483723" r:id="rId23"/>
    <p:sldLayoutId id="2147483724" r:id="rId24"/>
    <p:sldLayoutId id="2147483725" r:id="rId25"/>
    <p:sldLayoutId id="2147483734" r:id="rId26"/>
    <p:sldLayoutId id="2147483736" r:id="rId27"/>
    <p:sldLayoutId id="2147483744" r:id="rId28"/>
    <p:sldLayoutId id="2147483745" r:id="rId29"/>
    <p:sldLayoutId id="2147483747" r:id="rId30"/>
    <p:sldLayoutId id="2147483726" r:id="rId31"/>
    <p:sldLayoutId id="2147483727" r:id="rId32"/>
    <p:sldLayoutId id="2147483737" r:id="rId33"/>
    <p:sldLayoutId id="2147483740" r:id="rId34"/>
    <p:sldLayoutId id="2147483741" r:id="rId35"/>
    <p:sldLayoutId id="2147483743" r:id="rId36"/>
    <p:sldLayoutId id="2147483690" r:id="rId37"/>
    <p:sldLayoutId id="2147483689" r:id="rId38"/>
    <p:sldLayoutId id="2147483731" r:id="rId39"/>
    <p:sldLayoutId id="2147483718" r:id="rId40"/>
    <p:sldLayoutId id="2147483673" r:id="rId41"/>
    <p:sldLayoutId id="2147483688" r:id="rId42"/>
    <p:sldLayoutId id="2147483691" r:id="rId43"/>
    <p:sldLayoutId id="2147483694" r:id="rId44"/>
    <p:sldLayoutId id="2147483684" r:id="rId45"/>
  </p:sldLayoutIdLst>
  <p:transition>
    <p:fade/>
  </p:transition>
  <p:hf hdr="0" dt="0"/>
  <p:txStyles>
    <p:titleStyle>
      <a:lvl1pPr algn="l" defTabSz="612231" rtl="0" eaLnBrk="1" latinLnBrk="0" hangingPunct="1">
        <a:spcBef>
          <a:spcPts val="0"/>
        </a:spcBef>
        <a:buNone/>
        <a:defRPr lang="en-US" sz="3200" kern="1200" spc="-80" baseline="0" dirty="0">
          <a:gradFill>
            <a:gsLst>
              <a:gs pos="10577">
                <a:schemeClr val="tx2"/>
              </a:gs>
              <a:gs pos="45192">
                <a:schemeClr val="tx2"/>
              </a:gs>
            </a:gsLst>
            <a:lin ang="0" scaled="1"/>
          </a:gradFill>
          <a:latin typeface="+mn-lt"/>
          <a:ea typeface="+mn-ea"/>
          <a:cs typeface="+mn-cs"/>
        </a:defRPr>
      </a:lvl1pPr>
    </p:titleStyle>
    <p:bodyStyle>
      <a:lvl1pPr marL="230188" indent="-230188" algn="l" defTabSz="612231" rtl="0" eaLnBrk="1" latinLnBrk="0" hangingPunct="1">
        <a:spcBef>
          <a:spcPts val="1200"/>
        </a:spcBef>
        <a:buClr>
          <a:schemeClr val="tx1"/>
        </a:buClr>
        <a:buSzPct val="100000"/>
        <a:buFont typeface="Arial"/>
        <a:buChar char="•"/>
        <a:defRPr sz="2000" kern="1200">
          <a:gradFill>
            <a:gsLst>
              <a:gs pos="24519">
                <a:schemeClr val="tx1"/>
              </a:gs>
              <a:gs pos="52000">
                <a:schemeClr val="tx1"/>
              </a:gs>
            </a:gsLst>
            <a:lin ang="5400000" scaled="1"/>
          </a:gradFill>
          <a:latin typeface="+mn-lt"/>
          <a:ea typeface="+mn-ea"/>
          <a:cs typeface="Arial" panose="020B0604020202020204" pitchFamily="34" charset="0"/>
        </a:defRPr>
      </a:lvl1pPr>
      <a:lvl2pPr marL="461963" indent="-231775" algn="l" defTabSz="612231" rtl="0" eaLnBrk="1" latinLnBrk="0" hangingPunct="1">
        <a:spcBef>
          <a:spcPts val="600"/>
        </a:spcBef>
        <a:buClr>
          <a:schemeClr val="tx1"/>
        </a:buClr>
        <a:buSzPct val="90000"/>
        <a:buFont typeface="Courier New" panose="02070309020205020404" pitchFamily="49" charset="0"/>
        <a:buChar char="o"/>
        <a:defRPr sz="1800" kern="1200">
          <a:gradFill>
            <a:gsLst>
              <a:gs pos="24519">
                <a:schemeClr val="tx1"/>
              </a:gs>
              <a:gs pos="52000">
                <a:schemeClr val="tx1"/>
              </a:gs>
            </a:gsLst>
            <a:lin ang="5400000" scaled="1"/>
          </a:gradFill>
          <a:latin typeface="+mn-lt"/>
          <a:ea typeface="+mn-ea"/>
          <a:cs typeface="Arial" panose="020B0604020202020204" pitchFamily="34" charset="0"/>
        </a:defRPr>
      </a:lvl2pPr>
      <a:lvl3pPr marL="1530575" indent="-306115" algn="l" defTabSz="612231" rtl="0" eaLnBrk="1" latinLnBrk="0" hangingPunct="1">
        <a:spcBef>
          <a:spcPts val="0"/>
        </a:spcBef>
        <a:buFont typeface="Arial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2142806" indent="-306115" algn="l" defTabSz="612231" rtl="0" eaLnBrk="1" latinLnBrk="0" hangingPunct="1">
        <a:spcBef>
          <a:spcPts val="0"/>
        </a:spcBef>
        <a:buFont typeface="Arial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2755036" indent="-306115" algn="l" defTabSz="612231" rtl="0" eaLnBrk="1" latinLnBrk="0" hangingPunct="1">
        <a:spcBef>
          <a:spcPts val="0"/>
        </a:spcBef>
        <a:buFont typeface="Arial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3367266" indent="-306115" algn="l" defTabSz="612231" rtl="0" eaLnBrk="1" latinLnBrk="0" hangingPunct="1">
        <a:spcBef>
          <a:spcPct val="20000"/>
        </a:spcBef>
        <a:buFont typeface="Arial"/>
        <a:buChar char="•"/>
        <a:defRPr sz="2679" kern="1200">
          <a:solidFill>
            <a:schemeClr val="tx1"/>
          </a:solidFill>
          <a:latin typeface="+mn-lt"/>
          <a:ea typeface="+mn-ea"/>
          <a:cs typeface="+mn-cs"/>
        </a:defRPr>
      </a:lvl6pPr>
      <a:lvl7pPr marL="3979497" indent="-306115" algn="l" defTabSz="612231" rtl="0" eaLnBrk="1" latinLnBrk="0" hangingPunct="1">
        <a:spcBef>
          <a:spcPct val="20000"/>
        </a:spcBef>
        <a:buFont typeface="Arial"/>
        <a:buChar char="•"/>
        <a:defRPr sz="2679" kern="1200">
          <a:solidFill>
            <a:schemeClr val="tx1"/>
          </a:solidFill>
          <a:latin typeface="+mn-lt"/>
          <a:ea typeface="+mn-ea"/>
          <a:cs typeface="+mn-cs"/>
        </a:defRPr>
      </a:lvl7pPr>
      <a:lvl8pPr marL="4591728" indent="-306115" algn="l" defTabSz="612231" rtl="0" eaLnBrk="1" latinLnBrk="0" hangingPunct="1">
        <a:spcBef>
          <a:spcPct val="20000"/>
        </a:spcBef>
        <a:buFont typeface="Arial"/>
        <a:buChar char="•"/>
        <a:defRPr sz="2679" kern="1200">
          <a:solidFill>
            <a:schemeClr val="tx1"/>
          </a:solidFill>
          <a:latin typeface="+mn-lt"/>
          <a:ea typeface="+mn-ea"/>
          <a:cs typeface="+mn-cs"/>
        </a:defRPr>
      </a:lvl8pPr>
      <a:lvl9pPr marL="5203958" indent="-306115" algn="l" defTabSz="612231" rtl="0" eaLnBrk="1" latinLnBrk="0" hangingPunct="1">
        <a:spcBef>
          <a:spcPct val="20000"/>
        </a:spcBef>
        <a:buFont typeface="Arial"/>
        <a:buChar char="•"/>
        <a:defRPr sz="26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1pPr>
      <a:lvl2pPr marL="61223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2pPr>
      <a:lvl3pPr marL="1224460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3pPr>
      <a:lvl4pPr marL="183669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4pPr>
      <a:lvl5pPr marL="244892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5pPr>
      <a:lvl6pPr marL="306115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6pPr>
      <a:lvl7pPr marL="367338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3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8pPr>
      <a:lvl9pPr marL="4897843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9" userDrawn="1">
          <p15:clr>
            <a:srgbClr val="F26B43"/>
          </p15:clr>
        </p15:guide>
        <p15:guide id="2" pos="229" userDrawn="1">
          <p15:clr>
            <a:srgbClr val="F26B43"/>
          </p15:clr>
        </p15:guide>
        <p15:guide id="3" orient="horz" pos="3822" userDrawn="1">
          <p15:clr>
            <a:srgbClr val="F26B43"/>
          </p15:clr>
        </p15:guide>
        <p15:guide id="16" orient="horz" pos="1087" userDrawn="1">
          <p15:clr>
            <a:srgbClr val="A4A3A4"/>
          </p15:clr>
        </p15:guide>
        <p15:guide id="17" orient="horz" pos="719" userDrawn="1">
          <p15:clr>
            <a:srgbClr val="F26B43"/>
          </p15:clr>
        </p15:guide>
        <p15:guide id="18" pos="7449" userDrawn="1">
          <p15:clr>
            <a:srgbClr val="F26B43"/>
          </p15:clr>
        </p15:guide>
        <p15:guide id="19" pos="464" userDrawn="1">
          <p15:clr>
            <a:srgbClr val="5ACBF0"/>
          </p15:clr>
        </p15:guide>
        <p15:guide id="20" pos="7217" userDrawn="1">
          <p15:clr>
            <a:srgbClr val="5ACBF0"/>
          </p15:clr>
        </p15:guide>
        <p15:guide id="21" pos="3723" userDrawn="1">
          <p15:clr>
            <a:srgbClr val="5ACBF0"/>
          </p15:clr>
        </p15:guide>
        <p15:guide id="22" pos="395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FPrequests@teladoc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0.jp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9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908E9A9-4BCC-49DF-B43D-16C68A557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945973"/>
            <a:ext cx="4787932" cy="984885"/>
          </a:xfrm>
        </p:spPr>
        <p:txBody>
          <a:bodyPr/>
          <a:lstStyle/>
          <a:p>
            <a:r>
              <a:rPr lang="en-US" sz="3200" dirty="0"/>
              <a:t>Your Proposal Development Team</a:t>
            </a:r>
            <a:endParaRPr lang="en-US" sz="3200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6C03DC-4BF3-4F07-83EF-A4782961B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19" y="4255001"/>
            <a:ext cx="5178743" cy="923330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January 2021</a:t>
            </a:r>
          </a:p>
          <a:p>
            <a:r>
              <a:rPr lang="en-US" dirty="0">
                <a:hlinkClick r:id="rId3"/>
              </a:rPr>
              <a:t>RFPrequests@teladoc.com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1760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BBC94-64FE-458B-8167-B22EBDC4A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83" y="233089"/>
            <a:ext cx="11346234" cy="430887"/>
          </a:xfrm>
        </p:spPr>
        <p:txBody>
          <a:bodyPr/>
          <a:lstStyle/>
          <a:p>
            <a:r>
              <a:rPr lang="en-US" sz="2800" dirty="0"/>
              <a:t>The Proposal Development team has &gt;80 years of experience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E3B9EC8-5DF7-4F8D-B09C-875BC170FD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58690" y="1671254"/>
            <a:ext cx="11456988" cy="4602163"/>
          </a:xfrm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sz="1800" b="0" dirty="0">
              <a:highlight>
                <a:srgbClr val="FFFF00"/>
              </a:highlight>
            </a:endParaRP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5E995A19-53E2-4ED5-903D-AC6B2F237B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779421"/>
              </p:ext>
            </p:extLst>
          </p:nvPr>
        </p:nvGraphicFramePr>
        <p:xfrm>
          <a:off x="258690" y="725532"/>
          <a:ext cx="11284812" cy="6049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3FCDD08-B60A-47FB-BD4E-79767AB6E0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125" y="1015633"/>
            <a:ext cx="1802986" cy="1228769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7" name="Picture 16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B256BFCE-FE96-4C04-8A9E-4546842D43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8710" y="3760837"/>
            <a:ext cx="1020423" cy="1432372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5D471B7-50EB-497F-A2E7-8E85F40367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255" y="2820165"/>
            <a:ext cx="1411303" cy="15409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 descr="A person lying down and looking at the camera&#10;&#10;Description automatically generated">
            <a:extLst>
              <a:ext uri="{FF2B5EF4-FFF2-40B4-BE49-F238E27FC236}">
                <a16:creationId xmlns:a16="http://schemas.microsoft.com/office/drawing/2014/main" id="{05B89B19-0295-427A-A451-8BEEB6F91B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6986804" y="3094262"/>
            <a:ext cx="1510516" cy="1132887"/>
          </a:xfrm>
          <a:prstGeom prst="rect">
            <a:avLst/>
          </a:prstGeom>
          <a:ln w="28575">
            <a:solidFill>
              <a:schemeClr val="tx1"/>
            </a:solidFill>
            <a:prstDash val="solid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EF1B71-1CBA-4282-8942-E7A472C0A070}"/>
              </a:ext>
            </a:extLst>
          </p:cNvPr>
          <p:cNvSpPr txBox="1"/>
          <p:nvPr/>
        </p:nvSpPr>
        <p:spPr>
          <a:xfrm>
            <a:off x="8905580" y="2820165"/>
            <a:ext cx="156041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indent="0" algn="l">
              <a:buFont typeface="Arial"/>
              <a:buNone/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Group Health</a:t>
            </a:r>
          </a:p>
        </p:txBody>
      </p:sp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EAB6A60D-E2B4-461B-869B-2888ABBC88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322" y="4476037"/>
            <a:ext cx="1795672" cy="12713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0008604-F8AD-4731-8E70-28CA8934DD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7463" y="5239852"/>
            <a:ext cx="1244029" cy="1244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97269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5F2E-F9A5-4AAB-8BF0-944A5007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Proposal Development team exists to help Sales win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10B7F-3E34-42BD-8465-6F752C82AF45}"/>
              </a:ext>
            </a:extLst>
          </p:cNvPr>
          <p:cNvSpPr txBox="1"/>
          <p:nvPr/>
        </p:nvSpPr>
        <p:spPr>
          <a:xfrm>
            <a:off x="806015" y="1080430"/>
            <a:ext cx="9794383" cy="36163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ea typeface="Times New Roman" panose="02020603050405020304" pitchFamily="18" charset="0"/>
              </a:rPr>
              <a:t>Our </a:t>
            </a:r>
            <a:r>
              <a:rPr lang="en-US" sz="2000" b="1" dirty="0">
                <a:ea typeface="Times New Roman" panose="02020603050405020304" pitchFamily="18" charset="0"/>
              </a:rPr>
              <a:t>mission</a:t>
            </a:r>
            <a:r>
              <a:rPr lang="en-US" sz="2000" dirty="0">
                <a:ea typeface="Times New Roman" panose="02020603050405020304" pitchFamily="18" charset="0"/>
              </a:rPr>
              <a:t> is to write winning RFP and RFI responses by: </a:t>
            </a:r>
          </a:p>
          <a:p>
            <a:pPr marL="342900" marR="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Consistently applying best practices and standards of excellence</a:t>
            </a:r>
          </a:p>
          <a:p>
            <a:pPr marL="342900" marR="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Sharing proposal expertise and guidance</a:t>
            </a:r>
          </a:p>
          <a:p>
            <a:pPr marL="342900" marR="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Maintaining vetted and up-to-date proposal content</a:t>
            </a:r>
          </a:p>
          <a:p>
            <a:pPr marL="342900" marR="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Providing meaningful reporting and analysis to support revenue goals</a:t>
            </a:r>
            <a:endParaRPr lang="en-US" sz="2000" dirty="0">
              <a:ea typeface="Calibri" panose="020F0502020204030204" pitchFamily="34" charset="0"/>
            </a:endParaRP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070015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E8E22-A3FA-401B-BB3E-43DF46499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use a process based on best practices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C8D6B6D-CE8B-40F9-9F16-FCE6E3CD735A}"/>
              </a:ext>
            </a:extLst>
          </p:cNvPr>
          <p:cNvGraphicFramePr/>
          <p:nvPr/>
        </p:nvGraphicFramePr>
        <p:xfrm>
          <a:off x="1615440" y="719666"/>
          <a:ext cx="8453120" cy="545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BDC71491-C70D-470E-B06D-CD85BB01D9A8}"/>
              </a:ext>
            </a:extLst>
          </p:cNvPr>
          <p:cNvSpPr/>
          <p:nvPr/>
        </p:nvSpPr>
        <p:spPr>
          <a:xfrm>
            <a:off x="5265420" y="1556672"/>
            <a:ext cx="1216152" cy="731520"/>
          </a:xfrm>
          <a:prstGeom prst="curved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sp>
        <p:nvSpPr>
          <p:cNvPr id="3" name="Arrow: Curved Left 2">
            <a:extLst>
              <a:ext uri="{FF2B5EF4-FFF2-40B4-BE49-F238E27FC236}">
                <a16:creationId xmlns:a16="http://schemas.microsoft.com/office/drawing/2014/main" id="{53BC8283-9CF4-43E8-A869-48BED7F7C3C9}"/>
              </a:ext>
            </a:extLst>
          </p:cNvPr>
          <p:cNvSpPr/>
          <p:nvPr/>
        </p:nvSpPr>
        <p:spPr>
          <a:xfrm rot="5400000">
            <a:off x="5387248" y="4329708"/>
            <a:ext cx="731520" cy="1216152"/>
          </a:xfrm>
          <a:prstGeom prst="curved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3295851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D71F-3D58-4BF4-A092-FC0342A0F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90" y="1067675"/>
            <a:ext cx="5850105" cy="369332"/>
          </a:xfrm>
        </p:spPr>
        <p:txBody>
          <a:bodyPr/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Sales can expect from us: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D3346-3590-4DD2-9118-58AF415497D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7131" y="1508063"/>
            <a:ext cx="5089818" cy="4617243"/>
          </a:xfr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/>
              <a:t>Prompt assignment of a resource</a:t>
            </a:r>
          </a:p>
          <a:p>
            <a:r>
              <a:rPr lang="en-US" dirty="0"/>
              <a:t>A kickoff call to understand the opportunity and win strategy &amp; status calls</a:t>
            </a:r>
          </a:p>
          <a:p>
            <a:r>
              <a:rPr lang="en-US" dirty="0"/>
              <a:t>Solid review drafts </a:t>
            </a:r>
          </a:p>
          <a:p>
            <a:r>
              <a:rPr lang="en-US" dirty="0"/>
              <a:t>Project management throughout the response development, including interactions with SMEs</a:t>
            </a:r>
          </a:p>
          <a:p>
            <a:r>
              <a:rPr lang="en-US" dirty="0"/>
              <a:t>A final document that is timely, professional, thorough and in compliance with RFP requirements, and company style and data disclosure guidelines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FE6299-844D-4F51-96B3-A64097D76943}"/>
              </a:ext>
            </a:extLst>
          </p:cNvPr>
          <p:cNvSpPr txBox="1">
            <a:spLocks/>
          </p:cNvSpPr>
          <p:nvPr/>
        </p:nvSpPr>
        <p:spPr>
          <a:xfrm>
            <a:off x="6341895" y="1046289"/>
            <a:ext cx="5850105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12231" rtl="0" eaLnBrk="1" latinLnBrk="0" hangingPunct="1">
              <a:spcBef>
                <a:spcPts val="0"/>
              </a:spcBef>
              <a:buNone/>
              <a:defRPr lang="en-US" sz="3200" kern="1200" spc="-80" baseline="0" dirty="0">
                <a:gradFill>
                  <a:gsLst>
                    <a:gs pos="10577">
                      <a:schemeClr val="tx2"/>
                    </a:gs>
                    <a:gs pos="45192">
                      <a:schemeClr val="tx2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Where we need help from Sales: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47BC054-3AD6-4A9E-8CD8-86FFF560C086}"/>
              </a:ext>
            </a:extLst>
          </p:cNvPr>
          <p:cNvSpPr txBox="1">
            <a:spLocks/>
          </p:cNvSpPr>
          <p:nvPr/>
        </p:nvSpPr>
        <p:spPr>
          <a:xfrm>
            <a:off x="6341895" y="1497251"/>
            <a:ext cx="4766182" cy="46021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vert="horz" lIns="0" tIns="0" rIns="0" bIns="0" rtlCol="0">
            <a:noAutofit/>
          </a:bodyPr>
          <a:lstStyle>
            <a:lvl1pPr marL="230188" indent="-230188" algn="l" defTabSz="612231" rtl="0" eaLnBrk="1" latinLnBrk="0" hangingPunct="1">
              <a:spcBef>
                <a:spcPts val="1200"/>
              </a:spcBef>
              <a:buClr>
                <a:schemeClr val="tx1"/>
              </a:buClr>
              <a:buSzPct val="100000"/>
              <a:buFont typeface="Arial"/>
              <a:buChar char="•"/>
              <a:defRPr sz="2000" kern="1200">
                <a:gradFill>
                  <a:gsLst>
                    <a:gs pos="24519">
                      <a:schemeClr val="tx1"/>
                    </a:gs>
                    <a:gs pos="52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anose="020B0604020202020204" pitchFamily="34" charset="0"/>
              </a:defRPr>
            </a:lvl1pPr>
            <a:lvl2pPr marL="461963" indent="-231775" algn="l" defTabSz="612231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 sz="1800" kern="1200">
                <a:gradFill>
                  <a:gsLst>
                    <a:gs pos="24519">
                      <a:schemeClr val="tx1"/>
                    </a:gs>
                    <a:gs pos="52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anose="020B0604020202020204" pitchFamily="34" charset="0"/>
              </a:defRPr>
            </a:lvl2pPr>
            <a:lvl3pPr marL="1530575" indent="-306115" algn="l" defTabSz="612231" rtl="0" eaLnBrk="1" latinLnBrk="0" hangingPunct="1">
              <a:spcBef>
                <a:spcPts val="0"/>
              </a:spcBef>
              <a:buFont typeface="Arial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2806" indent="-306115" algn="l" defTabSz="612231" rtl="0" eaLnBrk="1" latinLnBrk="0" hangingPunct="1">
              <a:spcBef>
                <a:spcPts val="0"/>
              </a:spcBef>
              <a:buFont typeface="Arial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036" indent="-306115" algn="l" defTabSz="612231" rtl="0" eaLnBrk="1" latinLnBrk="0" hangingPunct="1">
              <a:spcBef>
                <a:spcPts val="0"/>
              </a:spcBef>
              <a:buFont typeface="Arial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266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79497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1728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3958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Send us RFP &amp; request immediately</a:t>
            </a:r>
          </a:p>
          <a:p>
            <a:r>
              <a:rPr lang="en-US" dirty="0"/>
              <a:t>Share what you know about the customer &amp; the opportunity</a:t>
            </a:r>
          </a:p>
          <a:p>
            <a:r>
              <a:rPr lang="en-US" dirty="0"/>
              <a:t>Manage the strategy and customer relationship</a:t>
            </a:r>
          </a:p>
          <a:p>
            <a:r>
              <a:rPr lang="en-US" dirty="0"/>
              <a:t>Submit BAA &amp; NDA requests</a:t>
            </a:r>
          </a:p>
          <a:p>
            <a:r>
              <a:rPr lang="en-US" dirty="0"/>
              <a:t>Provide pricing in required format</a:t>
            </a:r>
          </a:p>
          <a:p>
            <a:r>
              <a:rPr lang="en-US" dirty="0"/>
              <a:t>Promptly review drafts and provide meaningful feedback</a:t>
            </a:r>
          </a:p>
          <a:p>
            <a:r>
              <a:rPr lang="en-US" dirty="0"/>
              <a:t>Let us know how it went!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93EA37-885C-4B6C-8AE2-DFF0E0AFE5E4}"/>
              </a:ext>
            </a:extLst>
          </p:cNvPr>
          <p:cNvSpPr txBox="1">
            <a:spLocks/>
          </p:cNvSpPr>
          <p:nvPr/>
        </p:nvSpPr>
        <p:spPr>
          <a:xfrm>
            <a:off x="365760" y="268767"/>
            <a:ext cx="11457432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12231" rtl="0" eaLnBrk="1" latinLnBrk="0" hangingPunct="1">
              <a:spcBef>
                <a:spcPts val="0"/>
              </a:spcBef>
              <a:buNone/>
              <a:defRPr lang="en-US" sz="3200" kern="1200" spc="-80" baseline="0" dirty="0">
                <a:gradFill>
                  <a:gsLst>
                    <a:gs pos="10577">
                      <a:schemeClr val="tx2"/>
                    </a:gs>
                    <a:gs pos="45192">
                      <a:schemeClr val="tx2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We are your partner in delivering successful proposals</a:t>
            </a:r>
          </a:p>
        </p:txBody>
      </p:sp>
    </p:spTree>
    <p:extLst>
      <p:ext uri="{BB962C8B-B14F-4D97-AF65-F5344CB8AC3E}">
        <p14:creationId xmlns:p14="http://schemas.microsoft.com/office/powerpoint/2010/main" val="120596736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5F2E-F9A5-4AAB-8BF0-944A50070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22" y="462026"/>
            <a:ext cx="11457432" cy="492443"/>
          </a:xfrm>
        </p:spPr>
        <p:txBody>
          <a:bodyPr/>
          <a:lstStyle/>
          <a:p>
            <a:r>
              <a:rPr lang="en-US" dirty="0"/>
              <a:t>What else can we help with?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12E93-D464-4943-890C-B2DF2AA352CF}"/>
              </a:ext>
            </a:extLst>
          </p:cNvPr>
          <p:cNvSpPr txBox="1"/>
          <p:nvPr/>
        </p:nvSpPr>
        <p:spPr>
          <a:xfrm>
            <a:off x="472611" y="1469204"/>
            <a:ext cx="11229654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gradFill>
                  <a:gsLst>
                    <a:gs pos="3365">
                      <a:schemeClr val="tx1"/>
                    </a:gs>
                    <a:gs pos="10577">
                      <a:schemeClr val="tx1"/>
                    </a:gs>
                  </a:gsLst>
                  <a:lin ang="0" scaled="1"/>
                </a:gradFill>
              </a:rPr>
              <a:t>Model RFPs </a:t>
            </a:r>
            <a:r>
              <a:rPr lang="en-US" dirty="0">
                <a:gradFill>
                  <a:gsLst>
                    <a:gs pos="3365">
                      <a:schemeClr val="tx1"/>
                    </a:gs>
                    <a:gs pos="10577">
                      <a:schemeClr val="tx1"/>
                    </a:gs>
                  </a:gsLst>
                  <a:lin ang="0" scaled="1"/>
                </a:gradFill>
              </a:rPr>
              <a:t>– We can provide you with a document to help your customer write their RFP.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365">
                    <a:schemeClr val="tx1"/>
                  </a:gs>
                  <a:gs pos="10577">
                    <a:schemeClr val="tx1"/>
                  </a:gs>
                </a:gsLst>
                <a:lin ang="0" scaled="1"/>
              </a:gra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gradFill>
                  <a:gsLst>
                    <a:gs pos="3365">
                      <a:schemeClr val="tx1"/>
                    </a:gs>
                    <a:gs pos="10577">
                      <a:schemeClr val="tx1"/>
                    </a:gs>
                  </a:gsLst>
                  <a:lin ang="0" scaled="1"/>
                </a:gradFill>
              </a:rPr>
              <a:t>Proactive proposals </a:t>
            </a:r>
            <a:r>
              <a:rPr lang="en-US" dirty="0">
                <a:gradFill>
                  <a:gsLst>
                    <a:gs pos="3365">
                      <a:schemeClr val="tx1"/>
                    </a:gs>
                    <a:gs pos="10577">
                      <a:schemeClr val="tx1"/>
                    </a:gs>
                  </a:gsLst>
                  <a:lin ang="0" scaled="1"/>
                </a:gradFill>
              </a:rPr>
              <a:t>– We have a new approach to DIY proposals coming soon. </a:t>
            </a:r>
          </a:p>
          <a:p>
            <a:pPr algn="l"/>
            <a:r>
              <a:rPr lang="en-US" dirty="0">
                <a:gradFill>
                  <a:gsLst>
                    <a:gs pos="3365">
                      <a:schemeClr val="tx1"/>
                    </a:gs>
                    <a:gs pos="10577">
                      <a:schemeClr val="tx1"/>
                    </a:gs>
                  </a:gsLst>
                  <a:lin ang="0" scaled="1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508679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4-05839_Teledoc_Template">
  <a:themeElements>
    <a:clrScheme name="Teladocs_v03">
      <a:dk1>
        <a:srgbClr val="000000"/>
      </a:dk1>
      <a:lt1>
        <a:srgbClr val="FFFFFF"/>
      </a:lt1>
      <a:dk2>
        <a:srgbClr val="351F65"/>
      </a:dk2>
      <a:lt2>
        <a:srgbClr val="E6E7E8"/>
      </a:lt2>
      <a:accent1>
        <a:srgbClr val="351F65"/>
      </a:accent1>
      <a:accent2>
        <a:srgbClr val="5949A7"/>
      </a:accent2>
      <a:accent3>
        <a:srgbClr val="F6BE00"/>
      </a:accent3>
      <a:accent4>
        <a:srgbClr val="00B5E2"/>
      </a:accent4>
      <a:accent5>
        <a:srgbClr val="C8C9C7"/>
      </a:accent5>
      <a:accent6>
        <a:srgbClr val="888B8D"/>
      </a:accent6>
      <a:hlink>
        <a:srgbClr val="00B5E2"/>
      </a:hlink>
      <a:folHlink>
        <a:srgbClr val="F6BE00"/>
      </a:folHlink>
    </a:clrScheme>
    <a:fontScheme name="Custom 5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Bef>
            <a:spcPts val="600"/>
          </a:spcBef>
          <a:defRPr dirty="0" smtClean="0">
            <a:gradFill>
              <a:gsLst>
                <a:gs pos="33654">
                  <a:schemeClr val="bg1"/>
                </a:gs>
                <a:gs pos="15000">
                  <a:schemeClr val="bg1"/>
                </a:gs>
              </a:gsLst>
              <a:lin ang="0" scaled="1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marL="0" indent="0" algn="l">
          <a:buFont typeface="Arial"/>
          <a:buNone/>
          <a:defRPr sz="1600" dirty="0" smtClean="0">
            <a:gradFill>
              <a:gsLst>
                <a:gs pos="3365">
                  <a:schemeClr val="tx1"/>
                </a:gs>
                <a:gs pos="10577">
                  <a:schemeClr val="tx1"/>
                </a:gs>
              </a:gsLst>
              <a:lin ang="0" scaled="1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ladocPresentationTemplate_July2018_v11.potx" id="{3E0692FB-C446-493E-A03A-E7E6FEFA9A6E}" vid="{B8BCA567-2A43-4914-A02F-1321091197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90ad5a3d9594a7484b5ef056d3d9b73 xmlns="a3ce17e7-ddf7-4b30-ae2e-a94b9a2f2a7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Marketing</TermName>
          <TermId xmlns="http://schemas.microsoft.com/office/infopath/2007/PartnerControls">4cd3c047-7434-4264-bd93-7b3cbdc58bab</TermId>
        </TermInfo>
      </Terms>
    </a90ad5a3d9594a7484b5ef056d3d9b73>
    <e55fb8945fee4980bd5ef6bb8499c04f xmlns="a3ce17e7-ddf7-4b30-ae2e-a94b9a2f2a75">
      <Terms xmlns="http://schemas.microsoft.com/office/infopath/2007/PartnerControls">
        <TermInfo xmlns="http://schemas.microsoft.com/office/infopath/2007/PartnerControls">
          <TermName xmlns="http://schemas.microsoft.com/office/infopath/2007/PartnerControls">Brand Templates</TermName>
          <TermId xmlns="http://schemas.microsoft.com/office/infopath/2007/PartnerControls">026f8f1d-3b04-4fcc-bd34-c22f07f48cdf</TermId>
        </TermInfo>
      </Terms>
    </e55fb8945fee4980bd5ef6bb8499c04f>
    <TaxCatchAll xmlns="a3ce17e7-ddf7-4b30-ae2e-a94b9a2f2a75">
      <Value>73</Value>
      <Value>72</Value>
    </TaxCatchAll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69B9CE3C737E49B1D412AE847BFA78" ma:contentTypeVersion="12" ma:contentTypeDescription="Create a new document." ma:contentTypeScope="" ma:versionID="640f60959c1ac70b42d67b1193c14c7b">
  <xsd:schema xmlns:xsd="http://www.w3.org/2001/XMLSchema" xmlns:xs="http://www.w3.org/2001/XMLSchema" xmlns:p="http://schemas.microsoft.com/office/2006/metadata/properties" xmlns:ns2="a3ce17e7-ddf7-4b30-ae2e-a94b9a2f2a75" xmlns:ns3="f6a310bd-bf2e-4170-802e-19777a305f6c" xmlns:ns4="http://schemas.microsoft.com/sharepoint/v4" targetNamespace="http://schemas.microsoft.com/office/2006/metadata/properties" ma:root="true" ma:fieldsID="b2df6557b2558a1be9fefc1f40dca3f8" ns2:_="" ns3:_="" ns4:_="">
    <xsd:import namespace="a3ce17e7-ddf7-4b30-ae2e-a94b9a2f2a75"/>
    <xsd:import namespace="f6a310bd-bf2e-4170-802e-19777a305f6c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a90ad5a3d9594a7484b5ef056d3d9b73" minOccurs="0"/>
                <xsd:element ref="ns2:TaxCatchAll" minOccurs="0"/>
                <xsd:element ref="ns2:e55fb8945fee4980bd5ef6bb8499c04f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e17e7-ddf7-4b30-ae2e-a94b9a2f2a75" elementFormDefault="qualified">
    <xsd:import namespace="http://schemas.microsoft.com/office/2006/documentManagement/types"/>
    <xsd:import namespace="http://schemas.microsoft.com/office/infopath/2007/PartnerControls"/>
    <xsd:element name="a90ad5a3d9594a7484b5ef056d3d9b73" ma:index="6" ma:taxonomy="true" ma:internalName="a90ad5a3d9594a7484b5ef056d3d9b73" ma:taxonomyFieldName="BusinessUnit" ma:displayName="Business Unit" ma:readOnly="false" ma:default="72;#Marketing|4cd3c047-7434-4264-bd93-7b3cbdc58bab" ma:fieldId="{a90ad5a3-d959-4a74-84b5-ef056d3d9b73}" ma:sspId="139f1d3a-eb02-4e49-9e1b-bf22025c7ed8" ma:termSetId="fee9521b-9eb8-43b7-a6c3-1b871b76b41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7" nillable="true" ma:displayName="Taxonomy Catch All Column" ma:hidden="true" ma:list="{7dd1c3b9-179d-43b0-8a18-00a952b2024c}" ma:internalName="TaxCatchAll" ma:showField="CatchAllData" ma:web="a3ce17e7-ddf7-4b30-ae2e-a94b9a2f2a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55fb8945fee4980bd5ef6bb8499c04f" ma:index="8" ma:taxonomy="true" ma:internalName="e55fb8945fee4980bd5ef6bb8499c04f" ma:taxonomyFieldName="DocumentType" ma:displayName="Document Type" ma:readOnly="false" ma:default="73;#Brand Templates|026f8f1d-3b04-4fcc-bd34-c22f07f48cdf" ma:fieldId="{e55fb894-5fee-4980-bd5e-f6bb8499c04f}" ma:sspId="139f1d3a-eb02-4e49-9e1b-bf22025c7ed8" ma:termSetId="89f1a34a-0bd4-40a6-a757-e63c7ff829c7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310bd-bf2e-4170-802e-19777a305f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F83315-7FA8-4349-858A-62A21FE1AEE9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a3ce17e7-ddf7-4b30-ae2e-a94b9a2f2a75"/>
    <ds:schemaRef ds:uri="http://schemas.microsoft.com/office/infopath/2007/PartnerControls"/>
    <ds:schemaRef ds:uri="http://schemas.openxmlformats.org/package/2006/metadata/core-properties"/>
    <ds:schemaRef ds:uri="http://schemas.microsoft.com/sharepoint/v4"/>
    <ds:schemaRef ds:uri="f6a310bd-bf2e-4170-802e-19777a305f6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DA375C0-8D22-448F-A7B6-846D27D298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A6FBF0-3F16-424C-A1B8-09A5542FC610}">
  <ds:schemaRefs>
    <ds:schemaRef ds:uri="a3ce17e7-ddf7-4b30-ae2e-a94b9a2f2a75"/>
    <ds:schemaRef ds:uri="f6a310bd-bf2e-4170-802e-19777a305f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4-05839_Teledoc_Template</Template>
  <TotalTime>1105</TotalTime>
  <Words>385</Words>
  <Application>Microsoft Office PowerPoint</Application>
  <PresentationFormat>Widescreen</PresentationFormat>
  <Paragraphs>71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Courier New</vt:lpstr>
      <vt:lpstr>4-05839_Teledoc_Template</vt:lpstr>
      <vt:lpstr>Your Proposal Development Team</vt:lpstr>
      <vt:lpstr>The Proposal Development team has &gt;80 years of experience</vt:lpstr>
      <vt:lpstr>The Proposal Development team exists to help Sales win </vt:lpstr>
      <vt:lpstr>We use a process based on best practices</vt:lpstr>
      <vt:lpstr>What Sales can expect from us:</vt:lpstr>
      <vt:lpstr>What else can we help with?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 here</dc:title>
  <dc:creator>Stella Sanchez</dc:creator>
  <cp:lastModifiedBy>Tracy Warren</cp:lastModifiedBy>
  <cp:revision>35</cp:revision>
  <cp:lastPrinted>2017-09-26T21:50:35Z</cp:lastPrinted>
  <dcterms:created xsi:type="dcterms:W3CDTF">2018-08-16T01:41:57Z</dcterms:created>
  <dcterms:modified xsi:type="dcterms:W3CDTF">2021-01-12T22:12:48Z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0x0101009C69B9CE3C737E49B1D412AE847BFA78</vt:lpwstr>
  </property>
  <property fmtid="{D5CDD505-2E9C-101B-9397-08002B2CF9AE}" pid="3" name="BusinessUnit">
    <vt:lpwstr>72;#Marketing|4cd3c047-7434-4264-bd93-7b3cbdc58bab</vt:lpwstr>
  </property>
  <property fmtid="{D5CDD505-2E9C-101B-9397-08002B2CF9AE}" pid="4" name="DocumentType">
    <vt:lpwstr>73;#Brand Templates|026f8f1d-3b04-4fcc-bd34-c22f07f48cdf</vt:lpwstr>
  </property>
</Properties>
</file>