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395" r:id="rId2"/>
    <p:sldId id="2125" r:id="rId3"/>
    <p:sldId id="411" r:id="rId4"/>
    <p:sldId id="2126" r:id="rId5"/>
    <p:sldId id="2127" r:id="rId6"/>
    <p:sldId id="2128" r:id="rId7"/>
    <p:sldId id="2171" r:id="rId8"/>
    <p:sldId id="2172" r:id="rId9"/>
    <p:sldId id="2173" r:id="rId10"/>
    <p:sldId id="2129" r:id="rId11"/>
    <p:sldId id="2130" r:id="rId12"/>
    <p:sldId id="2131" r:id="rId13"/>
    <p:sldId id="2132" r:id="rId14"/>
    <p:sldId id="2133" r:id="rId15"/>
    <p:sldId id="2134" r:id="rId16"/>
    <p:sldId id="2158" r:id="rId17"/>
    <p:sldId id="2159" r:id="rId18"/>
    <p:sldId id="2160" r:id="rId19"/>
    <p:sldId id="2161" r:id="rId20"/>
    <p:sldId id="2162" r:id="rId21"/>
    <p:sldId id="2135" r:id="rId22"/>
    <p:sldId id="2136" r:id="rId23"/>
    <p:sldId id="2137" r:id="rId24"/>
    <p:sldId id="2138" r:id="rId25"/>
    <p:sldId id="2166" r:id="rId26"/>
    <p:sldId id="2140" r:id="rId27"/>
    <p:sldId id="2139" r:id="rId28"/>
    <p:sldId id="2141" r:id="rId29"/>
    <p:sldId id="2142" r:id="rId30"/>
    <p:sldId id="2167" r:id="rId31"/>
    <p:sldId id="450" r:id="rId32"/>
    <p:sldId id="2143" r:id="rId33"/>
    <p:sldId id="2144" r:id="rId34"/>
    <p:sldId id="2145" r:id="rId35"/>
    <p:sldId id="2169" r:id="rId36"/>
    <p:sldId id="2170" r:id="rId37"/>
    <p:sldId id="2174" r:id="rId38"/>
    <p:sldId id="2168" r:id="rId39"/>
    <p:sldId id="2147" r:id="rId40"/>
    <p:sldId id="2148" r:id="rId41"/>
    <p:sldId id="2150" r:id="rId42"/>
    <p:sldId id="2151" r:id="rId43"/>
    <p:sldId id="2152" r:id="rId44"/>
    <p:sldId id="2153" r:id="rId45"/>
    <p:sldId id="2163" r:id="rId46"/>
    <p:sldId id="2164" r:id="rId47"/>
    <p:sldId id="2165" r:id="rId48"/>
    <p:sldId id="2156" r:id="rId49"/>
    <p:sldId id="2157" r:id="rId50"/>
    <p:sldId id="2154" r:id="rId51"/>
    <p:sldId id="2155" r:id="rId52"/>
    <p:sldId id="2149" r:id="rId53"/>
    <p:sldId id="412" r:id="rId54"/>
    <p:sldId id="410" r:id="rId55"/>
    <p:sldId id="464" r:id="rId56"/>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ri Mathisen" initials="AM" lastIdx="37" clrIdx="6">
    <p:extLst>
      <p:ext uri="{19B8F6BF-5375-455C-9EA6-DF929625EA0E}">
        <p15:presenceInfo xmlns:p15="http://schemas.microsoft.com/office/powerpoint/2012/main" userId="Auri Mathisen" providerId="None"/>
      </p:ext>
    </p:extLst>
  </p:cmAuthor>
  <p:cmAuthor id="1" name="Caitlyn Ryan" initials="CR" lastIdx="3" clrIdx="0">
    <p:extLst>
      <p:ext uri="{19B8F6BF-5375-455C-9EA6-DF929625EA0E}">
        <p15:presenceInfo xmlns:p15="http://schemas.microsoft.com/office/powerpoint/2012/main" userId="S-1-5-21-383413107-1061881802-891584314-12522" providerId="AD"/>
      </p:ext>
    </p:extLst>
  </p:cmAuthor>
  <p:cmAuthor id="8" name="David Griffith" initials="DG" lastIdx="2" clrIdx="7">
    <p:extLst>
      <p:ext uri="{19B8F6BF-5375-455C-9EA6-DF929625EA0E}">
        <p15:presenceInfo xmlns:p15="http://schemas.microsoft.com/office/powerpoint/2012/main" userId="S::davidg@silverfoxprod.com::d098c8ac-700f-46f0-bf84-2134bdb9d901" providerId="AD"/>
      </p:ext>
    </p:extLst>
  </p:cmAuthor>
  <p:cmAuthor id="2" name="Anna Dunavin" initials="AD" lastIdx="26" clrIdx="1">
    <p:extLst>
      <p:ext uri="{19B8F6BF-5375-455C-9EA6-DF929625EA0E}">
        <p15:presenceInfo xmlns:p15="http://schemas.microsoft.com/office/powerpoint/2012/main" userId="S-1-5-21-2390023457-1209225828-2205899178-12907" providerId="AD"/>
      </p:ext>
    </p:extLst>
  </p:cmAuthor>
  <p:cmAuthor id="3" name="Laura J. Whipple" initials="LJW" lastIdx="9" clrIdx="2">
    <p:extLst>
      <p:ext uri="{19B8F6BF-5375-455C-9EA6-DF929625EA0E}">
        <p15:presenceInfo xmlns:p15="http://schemas.microsoft.com/office/powerpoint/2012/main" userId="S-1-5-21-2390023457-1209225828-2205899178-10452" providerId="AD"/>
      </p:ext>
    </p:extLst>
  </p:cmAuthor>
  <p:cmAuthor id="4" name="Kaylee McAvoy" initials="KM" lastIdx="10" clrIdx="3">
    <p:extLst>
      <p:ext uri="{19B8F6BF-5375-455C-9EA6-DF929625EA0E}">
        <p15:presenceInfo xmlns:p15="http://schemas.microsoft.com/office/powerpoint/2012/main" userId="Kaylee McAvoy" providerId="None"/>
      </p:ext>
    </p:extLst>
  </p:cmAuthor>
  <p:cmAuthor id="5" name="Laura J. Whipple" initials="LJW [2]" lastIdx="72" clrIdx="4">
    <p:extLst>
      <p:ext uri="{19B8F6BF-5375-455C-9EA6-DF929625EA0E}">
        <p15:presenceInfo xmlns:p15="http://schemas.microsoft.com/office/powerpoint/2012/main" userId="S::lwhipple@teladoc.com::1c0c7b2b-7324-4195-b71e-6b56b8acd491" providerId="AD"/>
      </p:ext>
    </p:extLst>
  </p:cmAuthor>
  <p:cmAuthor id="6" name="Kirk Seace" initials="KS" lastIdx="10" clrIdx="5">
    <p:extLst>
      <p:ext uri="{19B8F6BF-5375-455C-9EA6-DF929625EA0E}">
        <p15:presenceInfo xmlns:p15="http://schemas.microsoft.com/office/powerpoint/2012/main" userId="S::kseace@teladoc.com::0f5e548c-d98e-4a7f-82e9-74f4a34b91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9A7"/>
    <a:srgbClr val="F6BE00"/>
    <a:srgbClr val="F0F1F1"/>
    <a:srgbClr val="87D2E5"/>
    <a:srgbClr val="9ED7E6"/>
    <a:srgbClr val="EEEFEF"/>
    <a:srgbClr val="887BA4"/>
    <a:srgbClr val="1F5D98"/>
    <a:srgbClr val="244E8C"/>
    <a:srgbClr val="7465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1" autoAdjust="0"/>
    <p:restoredTop sz="96196" autoAdjust="0"/>
  </p:normalViewPr>
  <p:slideViewPr>
    <p:cSldViewPr snapToGrid="0" showGuides="1">
      <p:cViewPr varScale="1">
        <p:scale>
          <a:sx n="90" d="100"/>
          <a:sy n="90" d="100"/>
        </p:scale>
        <p:origin x="636" y="78"/>
      </p:cViewPr>
      <p:guideLst/>
    </p:cSldViewPr>
  </p:slideViewPr>
  <p:outlineViewPr>
    <p:cViewPr>
      <p:scale>
        <a:sx n="33" d="100"/>
        <a:sy n="33" d="100"/>
      </p:scale>
      <p:origin x="0" y="-38520"/>
    </p:cViewPr>
  </p:outlineViewPr>
  <p:notesTextViewPr>
    <p:cViewPr>
      <p:scale>
        <a:sx n="100" d="100"/>
        <a:sy n="100" d="100"/>
      </p:scale>
      <p:origin x="0" y="0"/>
    </p:cViewPr>
  </p:notesTextViewPr>
  <p:sorterViewPr>
    <p:cViewPr>
      <p:scale>
        <a:sx n="100" d="100"/>
        <a:sy n="100" d="100"/>
      </p:scale>
      <p:origin x="0" y="-23160"/>
    </p:cViewPr>
  </p:sorterViewPr>
  <p:notesViewPr>
    <p:cSldViewPr snapToGrid="0">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9E94B7-71C3-4844-917D-71D9DE8D7A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gradFill>
                  <a:gsLst>
                    <a:gs pos="3365">
                      <a:schemeClr val="tx1"/>
                    </a:gs>
                    <a:gs pos="10577">
                      <a:schemeClr val="tx1"/>
                    </a:gs>
                  </a:gsLst>
                  <a:lin ang="0" scaled="1"/>
                </a:gradFill>
              </a:rPr>
              <a:t>Teladoc, Inc. </a:t>
            </a:r>
          </a:p>
        </p:txBody>
      </p:sp>
      <p:sp>
        <p:nvSpPr>
          <p:cNvPr id="3" name="Date Placeholder 2">
            <a:extLst>
              <a:ext uri="{FF2B5EF4-FFF2-40B4-BE49-F238E27FC236}">
                <a16:creationId xmlns:a16="http://schemas.microsoft.com/office/drawing/2014/main" id="{717FBA4C-B534-45C5-A209-E6B79FE9E6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6CF6B0-AECB-436D-AC24-8E0CEB00BF7D}" type="datetimeFigureOut">
              <a:rPr lang="en-US" smtClean="0"/>
              <a:t>8/11/2020</a:t>
            </a:fld>
            <a:endParaRPr lang="en-US"/>
          </a:p>
        </p:txBody>
      </p:sp>
      <p:sp>
        <p:nvSpPr>
          <p:cNvPr id="4" name="Footer Placeholder 3">
            <a:extLst>
              <a:ext uri="{FF2B5EF4-FFF2-40B4-BE49-F238E27FC236}">
                <a16:creationId xmlns:a16="http://schemas.microsoft.com/office/drawing/2014/main" id="{EEEAA9A2-5F23-46B9-B9F1-9A4FED2B30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C119E6-CD48-4906-B23E-2C99D7DB06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12831E-C98F-472B-8E3E-2E9FAF4D00E6}" type="slidenum">
              <a:rPr lang="en-US" smtClean="0"/>
              <a:t>‹#›</a:t>
            </a:fld>
            <a:endParaRPr lang="en-US"/>
          </a:p>
        </p:txBody>
      </p:sp>
    </p:spTree>
    <p:extLst>
      <p:ext uri="{BB962C8B-B14F-4D97-AF65-F5344CB8AC3E}">
        <p14:creationId xmlns:p14="http://schemas.microsoft.com/office/powerpoint/2010/main" val="3401630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gradFill>
                  <a:gsLst>
                    <a:gs pos="3365">
                      <a:schemeClr val="tx1"/>
                    </a:gs>
                    <a:gs pos="10577">
                      <a:schemeClr val="tx1"/>
                    </a:gs>
                  </a:gsLst>
                  <a:lin ang="0" scaled="1"/>
                </a:gradFill>
              </a:rPr>
              <a:t>Teladoc, Inc. </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1A7B0-703C-2F46-875E-B013B47F0691}" type="datetimeFigureOut">
              <a:rPr lang="en-US" smtClean="0"/>
              <a:t>8/11/2020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03CDF-AA46-F54C-BB03-04DB2C384E85}" type="slidenum">
              <a:rPr lang="en-US" smtClean="0"/>
              <a:t>‹#›</a:t>
            </a:fld>
            <a:endParaRPr lang="en-US"/>
          </a:p>
        </p:txBody>
      </p:sp>
    </p:spTree>
    <p:extLst>
      <p:ext uri="{BB962C8B-B14F-4D97-AF65-F5344CB8AC3E}">
        <p14:creationId xmlns:p14="http://schemas.microsoft.com/office/powerpoint/2010/main" val="544712703"/>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03CDF-AA46-F54C-BB03-04DB2C384E8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5540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hyperlink" Target="mailto:presenter@email.com"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9F89866-BB4A-4925-BC00-4030CCA0E01C}"/>
              </a:ext>
            </a:extLst>
          </p:cNvPr>
          <p:cNvSpPr>
            <a:spLocks noGrp="1"/>
          </p:cNvSpPr>
          <p:nvPr userDrawn="1">
            <p:ph type="title"/>
          </p:nvPr>
        </p:nvSpPr>
        <p:spPr>
          <a:xfrm>
            <a:off x="731520" y="2651237"/>
            <a:ext cx="5178743" cy="1231106"/>
          </a:xfrm>
        </p:spPr>
        <p:txBody>
          <a:bodyPr vert="horz" wrap="square" lIns="0" tIns="0" rIns="0" bIns="0" rtlCol="0" anchor="b" anchorCtr="0">
            <a:spAutoFit/>
          </a:bodyPr>
          <a:lstStyle>
            <a:lvl1pPr marL="0" indent="0" algn="l" defTabSz="612231" rtl="0" eaLnBrk="1" latinLnBrk="0" hangingPunct="1">
              <a:spcBef>
                <a:spcPts val="0"/>
              </a:spcBef>
              <a:buClr>
                <a:schemeClr val="tx2"/>
              </a:buClr>
              <a:buSzPct val="120000"/>
              <a:buFont typeface="Arial"/>
              <a:buNone/>
              <a:defRPr lang="en-US" sz="4000" kern="1200" spc="-107" baseline="0" dirty="0">
                <a:gradFill>
                  <a:gsLst>
                    <a:gs pos="45673">
                      <a:schemeClr val="tx2"/>
                    </a:gs>
                    <a:gs pos="61058">
                      <a:schemeClr val="tx2"/>
                    </a:gs>
                  </a:gsLst>
                  <a:lin ang="0" scaled="1"/>
                </a:gradFill>
                <a:latin typeface="+mj-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29" name="Text Placeholder 28">
            <a:extLst>
              <a:ext uri="{FF2B5EF4-FFF2-40B4-BE49-F238E27FC236}">
                <a16:creationId xmlns:a16="http://schemas.microsoft.com/office/drawing/2014/main" id="{AC3F5C78-AC49-4714-9492-110040FCED85}"/>
              </a:ext>
            </a:extLst>
          </p:cNvPr>
          <p:cNvSpPr>
            <a:spLocks noGrp="1"/>
          </p:cNvSpPr>
          <p:nvPr userDrawn="1">
            <p:ph type="body" sz="quarter" idx="10" hasCustomPrompt="1"/>
          </p:nvPr>
        </p:nvSpPr>
        <p:spPr>
          <a:xfrm>
            <a:off x="731520" y="4286879"/>
            <a:ext cx="5178743" cy="369332"/>
          </a:xfrm>
        </p:spPr>
        <p:txBody>
          <a:bodyPr vert="horz" wrap="square" lIns="0" tIns="0" rIns="0" bIns="0" rtlCol="0">
            <a:spAutoFit/>
          </a:bodyPr>
          <a:lstStyle>
            <a:lvl1pPr marL="0" indent="0" algn="l" defTabSz="612231" rtl="0" eaLnBrk="1" latinLnBrk="0" hangingPunct="1">
              <a:spcBef>
                <a:spcPts val="0"/>
              </a:spcBef>
              <a:buClr>
                <a:schemeClr val="tx2"/>
              </a:buClr>
              <a:buSzPct val="120000"/>
              <a:buFont typeface="Arial"/>
              <a:buNone/>
              <a:defRPr lang="en-US" sz="2000" kern="1200" dirty="0" smtClean="0">
                <a:gradFill>
                  <a:gsLst>
                    <a:gs pos="23077">
                      <a:schemeClr val="tx1"/>
                    </a:gs>
                    <a:gs pos="45673">
                      <a:schemeClr val="tx1"/>
                    </a:gs>
                  </a:gsLst>
                  <a:lin ang="0" scaled="1"/>
                </a:gradFill>
                <a:latin typeface="+mn-lt"/>
                <a:ea typeface="+mn-ea"/>
                <a:cs typeface="+mn-cs"/>
              </a:defRPr>
            </a:lvl1pPr>
            <a:lvl2pPr>
              <a:defRPr lang="en-US" sz="1875" smtClean="0">
                <a:solidFill>
                  <a:schemeClr val="tx1"/>
                </a:solidFill>
              </a:defRPr>
            </a:lvl2pPr>
            <a:lvl3pPr>
              <a:defRPr lang="en-US" smtClean="0"/>
            </a:lvl3pPr>
            <a:lvl4pPr>
              <a:defRPr lang="en-US" smtClean="0"/>
            </a:lvl4pPr>
            <a:lvl5pPr>
              <a:defRPr lang="en-US"/>
            </a:lvl5pPr>
          </a:lstStyle>
          <a:p>
            <a:pPr marL="0" indent="0">
              <a:buNone/>
            </a:pPr>
            <a:r>
              <a:rPr lang="en-US" sz="2400" dirty="0">
                <a:gradFill>
                  <a:gsLst>
                    <a:gs pos="23077">
                      <a:schemeClr val="tx1"/>
                    </a:gs>
                    <a:gs pos="45673">
                      <a:schemeClr val="tx1"/>
                    </a:gs>
                  </a:gsLst>
                  <a:lin ang="0" scaled="1"/>
                </a:gradFill>
                <a:latin typeface="Century Gothic" charset="0"/>
              </a:rPr>
              <a:t>Presented to company </a:t>
            </a:r>
          </a:p>
        </p:txBody>
      </p:sp>
      <p:pic>
        <p:nvPicPr>
          <p:cNvPr id="16" name="Graphic 15">
            <a:extLst>
              <a:ext uri="{FF2B5EF4-FFF2-40B4-BE49-F238E27FC236}">
                <a16:creationId xmlns:a16="http://schemas.microsoft.com/office/drawing/2014/main" id="{5C8E9675-C558-4334-841A-24EBC03292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731520" y="731520"/>
            <a:ext cx="2100941" cy="685799"/>
          </a:xfrm>
          <a:prstGeom prst="rect">
            <a:avLst/>
          </a:prstGeom>
        </p:spPr>
      </p:pic>
      <p:pic>
        <p:nvPicPr>
          <p:cNvPr id="5" name="Graphic 4">
            <a:extLst>
              <a:ext uri="{FF2B5EF4-FFF2-40B4-BE49-F238E27FC236}">
                <a16:creationId xmlns:a16="http://schemas.microsoft.com/office/drawing/2014/main" id="{84F742BF-25D0-4F79-9D13-BAA5F9B7CF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6274288" y="653500"/>
            <a:ext cx="5551000" cy="5551000"/>
          </a:xfrm>
          <a:prstGeom prst="rect">
            <a:avLst/>
          </a:prstGeom>
        </p:spPr>
      </p:pic>
    </p:spTree>
    <p:extLst>
      <p:ext uri="{BB962C8B-B14F-4D97-AF65-F5344CB8AC3E}">
        <p14:creationId xmlns:p14="http://schemas.microsoft.com/office/powerpoint/2010/main" val="15530204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Option 4 Dark">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ACDA49-E87A-4D55-A360-1DC7199635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65001" y="2472743"/>
            <a:ext cx="4242516" cy="1912514"/>
          </a:xfrm>
          <a:prstGeom prst="rect">
            <a:avLst/>
          </a:prstGeom>
        </p:spPr>
      </p:pic>
      <p:sp>
        <p:nvSpPr>
          <p:cNvPr id="2" name="Title 26">
            <a:extLst>
              <a:ext uri="{FF2B5EF4-FFF2-40B4-BE49-F238E27FC236}">
                <a16:creationId xmlns:a16="http://schemas.microsoft.com/office/drawing/2014/main" id="{7A91AEC8-E1B2-47A0-A73A-1AFB7831767D}"/>
              </a:ext>
            </a:extLst>
          </p:cNvPr>
          <p:cNvSpPr>
            <a:spLocks noGrp="1"/>
          </p:cNvSpPr>
          <p:nvPr>
            <p:ph type="title"/>
          </p:nvPr>
        </p:nvSpPr>
        <p:spPr>
          <a:xfrm>
            <a:off x="2672080" y="3090446"/>
            <a:ext cx="9067889" cy="677108"/>
          </a:xfrm>
        </p:spPr>
        <p:txBody>
          <a:bodyPr vert="horz" wrap="square" lIns="0" tIns="0" rIns="0" bIns="0" rtlCol="0" anchor="b" anchorCtr="0">
            <a:spAutoFit/>
          </a:bodyPr>
          <a:lstStyle>
            <a:lvl1pPr marL="0" indent="0" algn="l" defTabSz="612231" rtl="0" eaLnBrk="1" latinLnBrk="0" hangingPunct="1">
              <a:spcBef>
                <a:spcPts val="0"/>
              </a:spcBef>
              <a:buClr>
                <a:schemeClr val="tx2"/>
              </a:buClr>
              <a:buSzPct val="120000"/>
              <a:buFont typeface="Arial"/>
              <a:buNone/>
              <a:defRPr lang="en-US" sz="4400" kern="1200" spc="-107" baseline="0" dirty="0">
                <a:gradFill>
                  <a:gsLst>
                    <a:gs pos="45673">
                      <a:schemeClr val="tx1"/>
                    </a:gs>
                    <a:gs pos="61058">
                      <a:schemeClr val="tx1"/>
                    </a:gs>
                  </a:gsLst>
                  <a:lin ang="0" scaled="1"/>
                </a:gradFill>
                <a:latin typeface="+mj-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13" name="TextBox 12">
            <a:extLst>
              <a:ext uri="{FF2B5EF4-FFF2-40B4-BE49-F238E27FC236}">
                <a16:creationId xmlns:a16="http://schemas.microsoft.com/office/drawing/2014/main" id="{18B164F7-A32B-41EB-AFCA-2B6A66E660EA}"/>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5" name="TextBox 14">
            <a:extLst>
              <a:ext uri="{FF2B5EF4-FFF2-40B4-BE49-F238E27FC236}">
                <a16:creationId xmlns:a16="http://schemas.microsoft.com/office/drawing/2014/main" id="{1BF5BEEB-8620-4CCC-B9BC-0AAD6DFC6485}"/>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7" name="TextBox 6">
            <a:extLst>
              <a:ext uri="{FF2B5EF4-FFF2-40B4-BE49-F238E27FC236}">
                <a16:creationId xmlns:a16="http://schemas.microsoft.com/office/drawing/2014/main" id="{340101B4-5724-4A6F-88A7-661A69D139D6}"/>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0ADB48AC-4786-40D4-B971-9F005E8D3A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spTree>
    <p:extLst>
      <p:ext uri="{BB962C8B-B14F-4D97-AF65-F5344CB8AC3E}">
        <p14:creationId xmlns:p14="http://schemas.microsoft.com/office/powerpoint/2010/main" val="4073728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Option 5 Dark">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E2A248-5D38-473E-A8B3-62296EE0B0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938070" y="0"/>
            <a:ext cx="4242516" cy="1912514"/>
          </a:xfrm>
          <a:prstGeom prst="rect">
            <a:avLst/>
          </a:prstGeom>
        </p:spPr>
      </p:pic>
      <p:sp>
        <p:nvSpPr>
          <p:cNvPr id="2" name="Title 26">
            <a:extLst>
              <a:ext uri="{FF2B5EF4-FFF2-40B4-BE49-F238E27FC236}">
                <a16:creationId xmlns:a16="http://schemas.microsoft.com/office/drawing/2014/main" id="{7A91AEC8-E1B2-47A0-A73A-1AFB7831767D}"/>
              </a:ext>
            </a:extLst>
          </p:cNvPr>
          <p:cNvSpPr>
            <a:spLocks noGrp="1"/>
          </p:cNvSpPr>
          <p:nvPr>
            <p:ph type="title"/>
          </p:nvPr>
        </p:nvSpPr>
        <p:spPr>
          <a:xfrm>
            <a:off x="1562056" y="3090446"/>
            <a:ext cx="9067889" cy="677108"/>
          </a:xfrm>
        </p:spPr>
        <p:txBody>
          <a:bodyPr vert="horz" wrap="square" lIns="0" tIns="0" rIns="0" bIns="0" rtlCol="0" anchor="b" anchorCtr="0">
            <a:spAutoFit/>
          </a:bodyPr>
          <a:lstStyle>
            <a:lvl1pPr marL="0" indent="0" algn="ctr" defTabSz="612231" rtl="0" eaLnBrk="1" latinLnBrk="0" hangingPunct="1">
              <a:spcBef>
                <a:spcPts val="0"/>
              </a:spcBef>
              <a:buClr>
                <a:schemeClr val="tx2"/>
              </a:buClr>
              <a:buSzPct val="120000"/>
              <a:buFont typeface="Arial"/>
              <a:buNone/>
              <a:defRPr lang="en-US" sz="4400" kern="1200" spc="-107" baseline="0" dirty="0">
                <a:gradFill>
                  <a:gsLst>
                    <a:gs pos="45673">
                      <a:schemeClr val="tx1"/>
                    </a:gs>
                    <a:gs pos="61058">
                      <a:schemeClr val="tx1"/>
                    </a:gs>
                  </a:gsLst>
                  <a:lin ang="0" scaled="1"/>
                </a:gradFill>
                <a:latin typeface="+mj-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13" name="TextBox 12">
            <a:extLst>
              <a:ext uri="{FF2B5EF4-FFF2-40B4-BE49-F238E27FC236}">
                <a16:creationId xmlns:a16="http://schemas.microsoft.com/office/drawing/2014/main" id="{18B164F7-A32B-41EB-AFCA-2B6A66E660EA}"/>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5" name="TextBox 14">
            <a:extLst>
              <a:ext uri="{FF2B5EF4-FFF2-40B4-BE49-F238E27FC236}">
                <a16:creationId xmlns:a16="http://schemas.microsoft.com/office/drawing/2014/main" id="{1BF5BEEB-8620-4CCC-B9BC-0AAD6DFC6485}"/>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7" name="TextBox 6">
            <a:extLst>
              <a:ext uri="{FF2B5EF4-FFF2-40B4-BE49-F238E27FC236}">
                <a16:creationId xmlns:a16="http://schemas.microsoft.com/office/drawing/2014/main" id="{340101B4-5724-4A6F-88A7-661A69D139D6}"/>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0ADB48AC-4786-40D4-B971-9F005E8D3A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spTree>
    <p:extLst>
      <p:ext uri="{BB962C8B-B14F-4D97-AF65-F5344CB8AC3E}">
        <p14:creationId xmlns:p14="http://schemas.microsoft.com/office/powerpoint/2010/main" val="28789614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Multi-Image">
    <p:spTree>
      <p:nvGrpSpPr>
        <p:cNvPr id="1" name=""/>
        <p:cNvGrpSpPr/>
        <p:nvPr/>
      </p:nvGrpSpPr>
      <p:grpSpPr>
        <a:xfrm>
          <a:off x="0" y="0"/>
          <a:ext cx="0" cy="0"/>
          <a:chOff x="0" y="0"/>
          <a:chExt cx="0" cy="0"/>
        </a:xfrm>
      </p:grpSpPr>
      <p:sp>
        <p:nvSpPr>
          <p:cNvPr id="7" name="TextBox 6"/>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2" name="Title 1">
            <a:extLst>
              <a:ext uri="{FF2B5EF4-FFF2-40B4-BE49-F238E27FC236}">
                <a16:creationId xmlns:a16="http://schemas.microsoft.com/office/drawing/2014/main" id="{45DAC360-8BFC-45AE-B327-8299E54CC0B7}"/>
              </a:ext>
            </a:extLst>
          </p:cNvPr>
          <p:cNvSpPr>
            <a:spLocks noGrp="1"/>
          </p:cNvSpPr>
          <p:nvPr>
            <p:ph type="title"/>
          </p:nvPr>
        </p:nvSpPr>
        <p:spPr/>
        <p:txBody>
          <a:bodyPr/>
          <a:lstStyle/>
          <a:p>
            <a:r>
              <a:rPr lang="en-US"/>
              <a:t>Click to edit Master title style</a:t>
            </a:r>
          </a:p>
        </p:txBody>
      </p:sp>
      <p:sp>
        <p:nvSpPr>
          <p:cNvPr id="8" name="TextBox 7">
            <a:extLst>
              <a:ext uri="{FF2B5EF4-FFF2-40B4-BE49-F238E27FC236}">
                <a16:creationId xmlns:a16="http://schemas.microsoft.com/office/drawing/2014/main" id="{8C6A7C5D-D4A9-4121-B7F6-EE174B399C16}"/>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11" name="TextBox 10">
            <a:extLst>
              <a:ext uri="{FF2B5EF4-FFF2-40B4-BE49-F238E27FC236}">
                <a16:creationId xmlns:a16="http://schemas.microsoft.com/office/drawing/2014/main" id="{B2D9EB58-041A-4113-A7EC-70477DF9EC3B}"/>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1971168E-C8CB-4A3B-A9E8-512E09966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5" name="Text Placeholder 4">
            <a:extLst>
              <a:ext uri="{FF2B5EF4-FFF2-40B4-BE49-F238E27FC236}">
                <a16:creationId xmlns:a16="http://schemas.microsoft.com/office/drawing/2014/main" id="{3EAC4F2B-4AD3-407E-A75E-CBB1C541BF5D}"/>
              </a:ext>
            </a:extLst>
          </p:cNvPr>
          <p:cNvSpPr>
            <a:spLocks noGrp="1"/>
          </p:cNvSpPr>
          <p:nvPr>
            <p:ph type="body" sz="quarter" idx="11" hasCustomPrompt="1"/>
          </p:nvPr>
        </p:nvSpPr>
        <p:spPr>
          <a:xfrm>
            <a:off x="363538" y="5931646"/>
            <a:ext cx="11461750" cy="135780"/>
          </a:xfrm>
        </p:spPr>
        <p:txBody>
          <a:bodyPr/>
          <a:lstStyle>
            <a:lvl1pPr marL="0" indent="0">
              <a:buNone/>
              <a:defRPr sz="900">
                <a:gradFill>
                  <a:gsLst>
                    <a:gs pos="24519">
                      <a:schemeClr val="accent6"/>
                    </a:gs>
                    <a:gs pos="52000">
                      <a:schemeClr val="accent6"/>
                    </a:gs>
                  </a:gsLst>
                  <a:lin ang="5400000" scaled="1"/>
                </a:gradFill>
              </a:defRPr>
            </a:lvl1pPr>
          </a:lstStyle>
          <a:p>
            <a:pPr lvl="0"/>
            <a:r>
              <a:rPr lang="en-US" dirty="0"/>
              <a:t>Footnote here.</a:t>
            </a:r>
          </a:p>
        </p:txBody>
      </p:sp>
      <p:sp>
        <p:nvSpPr>
          <p:cNvPr id="20" name="Picture Placeholder 19">
            <a:extLst>
              <a:ext uri="{FF2B5EF4-FFF2-40B4-BE49-F238E27FC236}">
                <a16:creationId xmlns:a16="http://schemas.microsoft.com/office/drawing/2014/main" id="{C6A7A457-BCBC-4F5A-B7CB-3A54E4BC6687}"/>
              </a:ext>
            </a:extLst>
          </p:cNvPr>
          <p:cNvSpPr>
            <a:spLocks noGrp="1"/>
          </p:cNvSpPr>
          <p:nvPr>
            <p:ph type="pic" sz="quarter" idx="13"/>
          </p:nvPr>
        </p:nvSpPr>
        <p:spPr>
          <a:xfrm>
            <a:off x="1456525" y="1765586"/>
            <a:ext cx="1905000" cy="1905000"/>
          </a:xfrm>
          <a:prstGeom prst="ellipse">
            <a:avLst/>
          </a:prstGeom>
          <a:solidFill>
            <a:schemeClr val="accent1"/>
          </a:solidFill>
        </p:spPr>
        <p:txBody>
          <a:bodyPr anchor="ctr"/>
          <a:lstStyle>
            <a:lvl1pPr marL="0" indent="0" algn="ctr">
              <a:buNone/>
              <a:defRPr sz="1800">
                <a:solidFill>
                  <a:schemeClr val="bg1"/>
                </a:solidFill>
              </a:defRPr>
            </a:lvl1pPr>
          </a:lstStyle>
          <a:p>
            <a:r>
              <a:rPr lang="en-US"/>
              <a:t>Click icon to add picture</a:t>
            </a:r>
            <a:endParaRPr lang="en-US" dirty="0"/>
          </a:p>
        </p:txBody>
      </p:sp>
      <p:sp>
        <p:nvSpPr>
          <p:cNvPr id="22" name="Picture Placeholder 21">
            <a:extLst>
              <a:ext uri="{FF2B5EF4-FFF2-40B4-BE49-F238E27FC236}">
                <a16:creationId xmlns:a16="http://schemas.microsoft.com/office/drawing/2014/main" id="{967A0704-C1F8-4589-A4BD-1A165614DB5F}"/>
              </a:ext>
            </a:extLst>
          </p:cNvPr>
          <p:cNvSpPr>
            <a:spLocks noGrp="1"/>
          </p:cNvSpPr>
          <p:nvPr>
            <p:ph type="pic" sz="quarter" idx="14"/>
          </p:nvPr>
        </p:nvSpPr>
        <p:spPr>
          <a:xfrm>
            <a:off x="4991768" y="1767110"/>
            <a:ext cx="1901952" cy="1901952"/>
          </a:xfrm>
          <a:prstGeom prst="ellipse">
            <a:avLst/>
          </a:prstGeom>
          <a:solidFill>
            <a:schemeClr val="accent1"/>
          </a:solidFill>
        </p:spPr>
        <p:txBody>
          <a:bodyPr anchor="ctr"/>
          <a:lstStyle>
            <a:lvl1pPr marL="0" indent="0" algn="ctr">
              <a:buNone/>
              <a:defRPr sz="1800">
                <a:solidFill>
                  <a:schemeClr val="bg1"/>
                </a:solidFill>
              </a:defRPr>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CFEC890-0D46-4D62-8F94-30F75786875E}"/>
              </a:ext>
            </a:extLst>
          </p:cNvPr>
          <p:cNvSpPr>
            <a:spLocks noGrp="1"/>
          </p:cNvSpPr>
          <p:nvPr>
            <p:ph type="pic" sz="quarter" idx="15"/>
          </p:nvPr>
        </p:nvSpPr>
        <p:spPr>
          <a:xfrm>
            <a:off x="8724149" y="1767174"/>
            <a:ext cx="1903413" cy="1901825"/>
          </a:xfrm>
          <a:prstGeom prst="ellipse">
            <a:avLst/>
          </a:prstGeom>
          <a:solidFill>
            <a:schemeClr val="accent1"/>
          </a:solidFill>
        </p:spPr>
        <p:txBody>
          <a:bodyPr anchor="ctr"/>
          <a:lstStyle>
            <a:lvl1pPr marL="0" indent="0" algn="ctr">
              <a:buNone/>
              <a:defRPr sz="18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522056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CDC3-C5BB-4B33-A07D-33247DE121E8}"/>
              </a:ext>
            </a:extLst>
          </p:cNvPr>
          <p:cNvSpPr>
            <a:spLocks noGrp="1"/>
          </p:cNvSpPr>
          <p:nvPr>
            <p:ph type="title"/>
          </p:nvPr>
        </p:nvSpPr>
        <p:spPr>
          <a:xfrm>
            <a:off x="365760" y="365760"/>
            <a:ext cx="11457432" cy="492443"/>
          </a:xfrm>
        </p:spPr>
        <p:txBody>
          <a:bodyPr/>
          <a:lstStyle/>
          <a:p>
            <a:r>
              <a:rPr lang="en-US"/>
              <a:t>Click to edit Master title style</a:t>
            </a:r>
            <a:endParaRPr lang="en-US" dirty="0"/>
          </a:p>
        </p:txBody>
      </p:sp>
      <p:sp>
        <p:nvSpPr>
          <p:cNvPr id="9" name="TextBox 8">
            <a:extLst>
              <a:ext uri="{FF2B5EF4-FFF2-40B4-BE49-F238E27FC236}">
                <a16:creationId xmlns:a16="http://schemas.microsoft.com/office/drawing/2014/main" id="{20223BA1-7B4A-43B8-AA17-65DC1839D708}"/>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1" name="TextBox 10">
            <a:extLst>
              <a:ext uri="{FF2B5EF4-FFF2-40B4-BE49-F238E27FC236}">
                <a16:creationId xmlns:a16="http://schemas.microsoft.com/office/drawing/2014/main" id="{6BA5E38C-32D5-4BE2-A5E2-5444FE78FAFF}"/>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sp>
        <p:nvSpPr>
          <p:cNvPr id="12" name="TextBox 11">
            <a:extLst>
              <a:ext uri="{FF2B5EF4-FFF2-40B4-BE49-F238E27FC236}">
                <a16:creationId xmlns:a16="http://schemas.microsoft.com/office/drawing/2014/main" id="{71110D72-D690-420A-942B-F9C835217950}"/>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6" name="Text Placeholder 5">
            <a:extLst>
              <a:ext uri="{FF2B5EF4-FFF2-40B4-BE49-F238E27FC236}">
                <a16:creationId xmlns:a16="http://schemas.microsoft.com/office/drawing/2014/main" id="{42DE372C-B48C-455B-8F7A-D9ABEB824FC6}"/>
              </a:ext>
            </a:extLst>
          </p:cNvPr>
          <p:cNvSpPr>
            <a:spLocks noGrp="1"/>
          </p:cNvSpPr>
          <p:nvPr>
            <p:ph type="body" sz="quarter" idx="11" hasCustomPrompt="1"/>
          </p:nvPr>
        </p:nvSpPr>
        <p:spPr>
          <a:xfrm>
            <a:off x="365125" y="5928926"/>
            <a:ext cx="11460163" cy="138499"/>
          </a:xfrm>
        </p:spPr>
        <p:txBody>
          <a:bodyPr anchor="b" anchorCtr="0">
            <a:spAutoFit/>
          </a:bodyPr>
          <a:lstStyle>
            <a:lvl1pPr marL="0" indent="0">
              <a:spcBef>
                <a:spcPts val="300"/>
              </a:spcBef>
              <a:buNone/>
              <a:defRPr sz="900">
                <a:gradFill>
                  <a:gsLst>
                    <a:gs pos="24519">
                      <a:schemeClr val="accent6"/>
                    </a:gs>
                    <a:gs pos="52000">
                      <a:schemeClr val="accent6"/>
                    </a:gs>
                  </a:gsLst>
                  <a:lin ang="5400000" scaled="1"/>
                </a:gradFill>
              </a:defRPr>
            </a:lvl1pPr>
          </a:lstStyle>
          <a:p>
            <a:pPr lvl="0"/>
            <a:r>
              <a:rPr lang="en-US" dirty="0"/>
              <a:t>Footnote here</a:t>
            </a:r>
          </a:p>
        </p:txBody>
      </p:sp>
      <p:sp>
        <p:nvSpPr>
          <p:cNvPr id="5" name="Content Placeholder 4">
            <a:extLst>
              <a:ext uri="{FF2B5EF4-FFF2-40B4-BE49-F238E27FC236}">
                <a16:creationId xmlns:a16="http://schemas.microsoft.com/office/drawing/2014/main" id="{9F4167F2-C332-4B60-973C-86B9BC78F3AF}"/>
              </a:ext>
            </a:extLst>
          </p:cNvPr>
          <p:cNvSpPr>
            <a:spLocks noGrp="1"/>
          </p:cNvSpPr>
          <p:nvPr>
            <p:ph sz="quarter" idx="12"/>
          </p:nvPr>
        </p:nvSpPr>
        <p:spPr>
          <a:xfrm>
            <a:off x="365760" y="1143000"/>
            <a:ext cx="11456988" cy="4602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A3891256-3EF6-4FE0-96B8-179B7FD52B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Tree>
    <p:extLst>
      <p:ext uri="{BB962C8B-B14F-4D97-AF65-F5344CB8AC3E}">
        <p14:creationId xmlns:p14="http://schemas.microsoft.com/office/powerpoint/2010/main" val="18557953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CDC3-C5BB-4B33-A07D-33247DE121E8}"/>
              </a:ext>
            </a:extLst>
          </p:cNvPr>
          <p:cNvSpPr>
            <a:spLocks noGrp="1"/>
          </p:cNvSpPr>
          <p:nvPr>
            <p:ph type="title"/>
          </p:nvPr>
        </p:nvSpPr>
        <p:spPr>
          <a:xfrm>
            <a:off x="365760" y="365760"/>
            <a:ext cx="11457432" cy="492443"/>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7D2AEDD-1571-4654-B081-6B4C581308E0}"/>
              </a:ext>
            </a:extLst>
          </p:cNvPr>
          <p:cNvSpPr>
            <a:spLocks noGrp="1"/>
          </p:cNvSpPr>
          <p:nvPr>
            <p:ph type="body" sz="quarter" idx="10"/>
          </p:nvPr>
        </p:nvSpPr>
        <p:spPr>
          <a:xfrm>
            <a:off x="365760" y="1725613"/>
            <a:ext cx="11457432" cy="754053"/>
          </a:xfrm>
        </p:spPr>
        <p:txBody>
          <a:bodyPr>
            <a:spAutoFit/>
          </a:bodyPr>
          <a:lstStyle/>
          <a:p>
            <a:pPr lvl="0"/>
            <a:r>
              <a:rPr lang="en-US"/>
              <a:t>Click to edit Master text styles</a:t>
            </a:r>
          </a:p>
          <a:p>
            <a:pPr lvl="1"/>
            <a:r>
              <a:rPr lang="en-US"/>
              <a:t>Second level</a:t>
            </a:r>
          </a:p>
        </p:txBody>
      </p:sp>
      <p:sp>
        <p:nvSpPr>
          <p:cNvPr id="9" name="TextBox 8">
            <a:extLst>
              <a:ext uri="{FF2B5EF4-FFF2-40B4-BE49-F238E27FC236}">
                <a16:creationId xmlns:a16="http://schemas.microsoft.com/office/drawing/2014/main" id="{20223BA1-7B4A-43B8-AA17-65DC1839D708}"/>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1" name="TextBox 10">
            <a:extLst>
              <a:ext uri="{FF2B5EF4-FFF2-40B4-BE49-F238E27FC236}">
                <a16:creationId xmlns:a16="http://schemas.microsoft.com/office/drawing/2014/main" id="{6BA5E38C-32D5-4BE2-A5E2-5444FE78FAFF}"/>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sp>
        <p:nvSpPr>
          <p:cNvPr id="12" name="TextBox 11">
            <a:extLst>
              <a:ext uri="{FF2B5EF4-FFF2-40B4-BE49-F238E27FC236}">
                <a16:creationId xmlns:a16="http://schemas.microsoft.com/office/drawing/2014/main" id="{71110D72-D690-420A-942B-F9C835217950}"/>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6" name="Text Placeholder 5">
            <a:extLst>
              <a:ext uri="{FF2B5EF4-FFF2-40B4-BE49-F238E27FC236}">
                <a16:creationId xmlns:a16="http://schemas.microsoft.com/office/drawing/2014/main" id="{42DE372C-B48C-455B-8F7A-D9ABEB824FC6}"/>
              </a:ext>
            </a:extLst>
          </p:cNvPr>
          <p:cNvSpPr>
            <a:spLocks noGrp="1"/>
          </p:cNvSpPr>
          <p:nvPr>
            <p:ph type="body" sz="quarter" idx="11" hasCustomPrompt="1"/>
          </p:nvPr>
        </p:nvSpPr>
        <p:spPr>
          <a:xfrm>
            <a:off x="365125" y="5928926"/>
            <a:ext cx="11460163" cy="138499"/>
          </a:xfrm>
        </p:spPr>
        <p:txBody>
          <a:bodyPr anchor="b" anchorCtr="0">
            <a:spAutoFit/>
          </a:bodyPr>
          <a:lstStyle>
            <a:lvl1pPr marL="0" indent="0">
              <a:spcBef>
                <a:spcPts val="300"/>
              </a:spcBef>
              <a:buNone/>
              <a:defRPr sz="900">
                <a:gradFill>
                  <a:gsLst>
                    <a:gs pos="24519">
                      <a:schemeClr val="accent6"/>
                    </a:gs>
                    <a:gs pos="52000">
                      <a:schemeClr val="accent6"/>
                    </a:gs>
                  </a:gsLst>
                  <a:lin ang="5400000" scaled="1"/>
                </a:gradFill>
              </a:defRPr>
            </a:lvl1pPr>
          </a:lstStyle>
          <a:p>
            <a:pPr lvl="0"/>
            <a:r>
              <a:rPr lang="en-US" dirty="0"/>
              <a:t>Footnote here</a:t>
            </a:r>
          </a:p>
        </p:txBody>
      </p:sp>
      <p:sp>
        <p:nvSpPr>
          <p:cNvPr id="5" name="Text Placeholder 4">
            <a:extLst>
              <a:ext uri="{FF2B5EF4-FFF2-40B4-BE49-F238E27FC236}">
                <a16:creationId xmlns:a16="http://schemas.microsoft.com/office/drawing/2014/main" id="{C47A53D7-BB0E-4BC7-B2F9-DC4C85CF4EE2}"/>
              </a:ext>
            </a:extLst>
          </p:cNvPr>
          <p:cNvSpPr>
            <a:spLocks noGrp="1"/>
          </p:cNvSpPr>
          <p:nvPr>
            <p:ph type="body" sz="quarter" idx="12" hasCustomPrompt="1"/>
          </p:nvPr>
        </p:nvSpPr>
        <p:spPr>
          <a:xfrm>
            <a:off x="363538" y="886968"/>
            <a:ext cx="11456987" cy="307777"/>
          </a:xfrm>
        </p:spPr>
        <p:txBody>
          <a:bodyPr>
            <a:spAutoFit/>
          </a:bodyPr>
          <a:lstStyle>
            <a:lvl1pPr marL="0" indent="0">
              <a:buNone/>
              <a:defRPr sz="2000">
                <a:gradFill>
                  <a:gsLst>
                    <a:gs pos="24519">
                      <a:schemeClr val="accent2"/>
                    </a:gs>
                    <a:gs pos="52000">
                      <a:schemeClr val="accent2"/>
                    </a:gs>
                  </a:gsLst>
                  <a:lin ang="5400000" scaled="1"/>
                </a:gradFill>
              </a:defRPr>
            </a:lvl1pPr>
          </a:lstStyle>
          <a:p>
            <a:pPr lvl="0"/>
            <a:r>
              <a:rPr lang="en-US" dirty="0"/>
              <a:t>Subtitle</a:t>
            </a:r>
          </a:p>
        </p:txBody>
      </p:sp>
      <p:pic>
        <p:nvPicPr>
          <p:cNvPr id="10" name="Graphic 9">
            <a:extLst>
              <a:ext uri="{FF2B5EF4-FFF2-40B4-BE49-F238E27FC236}">
                <a16:creationId xmlns:a16="http://schemas.microsoft.com/office/drawing/2014/main" id="{9482F638-6A2F-4623-AE82-B16BABB0DD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Tree>
    <p:extLst>
      <p:ext uri="{BB962C8B-B14F-4D97-AF65-F5344CB8AC3E}">
        <p14:creationId xmlns:p14="http://schemas.microsoft.com/office/powerpoint/2010/main" val="47475118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Box 6"/>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2" name="Title 1">
            <a:extLst>
              <a:ext uri="{FF2B5EF4-FFF2-40B4-BE49-F238E27FC236}">
                <a16:creationId xmlns:a16="http://schemas.microsoft.com/office/drawing/2014/main" id="{45DAC360-8BFC-45AE-B327-8299E54CC0B7}"/>
              </a:ext>
            </a:extLst>
          </p:cNvPr>
          <p:cNvSpPr>
            <a:spLocks noGrp="1"/>
          </p:cNvSpPr>
          <p:nvPr>
            <p:ph type="title"/>
          </p:nvPr>
        </p:nvSpPr>
        <p:spPr/>
        <p:txBody>
          <a:bodyPr/>
          <a:lstStyle/>
          <a:p>
            <a:r>
              <a:rPr lang="en-US"/>
              <a:t>Click to edit Master title style</a:t>
            </a:r>
          </a:p>
        </p:txBody>
      </p:sp>
      <p:sp>
        <p:nvSpPr>
          <p:cNvPr id="8" name="TextBox 7">
            <a:extLst>
              <a:ext uri="{FF2B5EF4-FFF2-40B4-BE49-F238E27FC236}">
                <a16:creationId xmlns:a16="http://schemas.microsoft.com/office/drawing/2014/main" id="{8C6A7C5D-D4A9-4121-B7F6-EE174B399C16}"/>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11" name="TextBox 10">
            <a:extLst>
              <a:ext uri="{FF2B5EF4-FFF2-40B4-BE49-F238E27FC236}">
                <a16:creationId xmlns:a16="http://schemas.microsoft.com/office/drawing/2014/main" id="{B2D9EB58-041A-4113-A7EC-70477DF9EC3B}"/>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1971168E-C8CB-4A3B-A9E8-512E09966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5" name="Text Placeholder 4">
            <a:extLst>
              <a:ext uri="{FF2B5EF4-FFF2-40B4-BE49-F238E27FC236}">
                <a16:creationId xmlns:a16="http://schemas.microsoft.com/office/drawing/2014/main" id="{3EAC4F2B-4AD3-407E-A75E-CBB1C541BF5D}"/>
              </a:ext>
            </a:extLst>
          </p:cNvPr>
          <p:cNvSpPr>
            <a:spLocks noGrp="1"/>
          </p:cNvSpPr>
          <p:nvPr>
            <p:ph type="body" sz="quarter" idx="11" hasCustomPrompt="1"/>
          </p:nvPr>
        </p:nvSpPr>
        <p:spPr>
          <a:xfrm>
            <a:off x="363538" y="5931646"/>
            <a:ext cx="11461750" cy="135780"/>
          </a:xfrm>
        </p:spPr>
        <p:txBody>
          <a:bodyPr/>
          <a:lstStyle>
            <a:lvl1pPr marL="0" indent="0">
              <a:buNone/>
              <a:defRPr sz="900">
                <a:gradFill>
                  <a:gsLst>
                    <a:gs pos="24519">
                      <a:schemeClr val="accent6"/>
                    </a:gs>
                    <a:gs pos="52000">
                      <a:schemeClr val="accent6"/>
                    </a:gs>
                  </a:gsLst>
                  <a:lin ang="5400000" scaled="1"/>
                </a:gradFill>
              </a:defRPr>
            </a:lvl1pPr>
          </a:lstStyle>
          <a:p>
            <a:pPr lvl="0"/>
            <a:r>
              <a:rPr lang="en-US" dirty="0"/>
              <a:t>Footnote here.</a:t>
            </a:r>
          </a:p>
        </p:txBody>
      </p:sp>
    </p:spTree>
    <p:extLst>
      <p:ext uri="{BB962C8B-B14F-4D97-AF65-F5344CB8AC3E}">
        <p14:creationId xmlns:p14="http://schemas.microsoft.com/office/powerpoint/2010/main" val="114884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2CB0E-C386-4803-878F-8681E6656C40}"/>
              </a:ext>
            </a:extLst>
          </p:cNvPr>
          <p:cNvSpPr>
            <a:spLocks noGrp="1"/>
          </p:cNvSpPr>
          <p:nvPr>
            <p:ph type="title"/>
          </p:nvPr>
        </p:nvSpPr>
        <p:spPr/>
        <p:txBody>
          <a:bodyPr/>
          <a:lstStyle/>
          <a:p>
            <a:r>
              <a:rPr lang="en-US"/>
              <a:t>Click to edit Master title style</a:t>
            </a:r>
          </a:p>
        </p:txBody>
      </p:sp>
      <p:sp>
        <p:nvSpPr>
          <p:cNvPr id="17" name="TextBox 16">
            <a:extLst>
              <a:ext uri="{FF2B5EF4-FFF2-40B4-BE49-F238E27FC236}">
                <a16:creationId xmlns:a16="http://schemas.microsoft.com/office/drawing/2014/main" id="{C0E8E164-B134-474F-AE7B-70F9EAAB68D8}"/>
              </a:ext>
            </a:extLst>
          </p:cNvPr>
          <p:cNvSpPr txBox="1"/>
          <p:nvPr userDrawn="1"/>
        </p:nvSpPr>
        <p:spPr>
          <a:xfrm>
            <a:off x="11268603"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5" name="Content Placeholder 4">
            <a:extLst>
              <a:ext uri="{FF2B5EF4-FFF2-40B4-BE49-F238E27FC236}">
                <a16:creationId xmlns:a16="http://schemas.microsoft.com/office/drawing/2014/main" id="{80726AB1-D0A0-4FA0-AF97-773B8BAA0D5B}"/>
              </a:ext>
            </a:extLst>
          </p:cNvPr>
          <p:cNvSpPr>
            <a:spLocks noGrp="1"/>
          </p:cNvSpPr>
          <p:nvPr>
            <p:ph sz="quarter" idx="10"/>
          </p:nvPr>
        </p:nvSpPr>
        <p:spPr>
          <a:xfrm>
            <a:off x="365759" y="1143000"/>
            <a:ext cx="5544503" cy="661720"/>
          </a:xfrm>
        </p:spPr>
        <p:txBody>
          <a:bodyPr>
            <a:spAutoFit/>
          </a:bodyPr>
          <a:lstStyle/>
          <a:p>
            <a:pPr lvl="0"/>
            <a:r>
              <a:rPr lang="en-US"/>
              <a:t>Click to edit Master text styles</a:t>
            </a:r>
          </a:p>
          <a:p>
            <a:pPr lvl="1"/>
            <a:r>
              <a:rPr lang="en-US"/>
              <a:t>Second level</a:t>
            </a:r>
          </a:p>
        </p:txBody>
      </p:sp>
      <p:sp>
        <p:nvSpPr>
          <p:cNvPr id="7" name="Content Placeholder 6">
            <a:extLst>
              <a:ext uri="{FF2B5EF4-FFF2-40B4-BE49-F238E27FC236}">
                <a16:creationId xmlns:a16="http://schemas.microsoft.com/office/drawing/2014/main" id="{C7083F1D-B2D4-4FE9-9716-9DCEFF6C4606}"/>
              </a:ext>
            </a:extLst>
          </p:cNvPr>
          <p:cNvSpPr>
            <a:spLocks noGrp="1"/>
          </p:cNvSpPr>
          <p:nvPr>
            <p:ph sz="quarter" idx="11"/>
          </p:nvPr>
        </p:nvSpPr>
        <p:spPr>
          <a:xfrm>
            <a:off x="6294438" y="1143000"/>
            <a:ext cx="5530850" cy="661720"/>
          </a:xfrm>
        </p:spPr>
        <p:txBody>
          <a:bodyPr>
            <a:spAutoFit/>
          </a:body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B675341B-0DE8-4F14-A045-7A09E0D9A7DE}"/>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10" name="Graphic 9">
            <a:extLst>
              <a:ext uri="{FF2B5EF4-FFF2-40B4-BE49-F238E27FC236}">
                <a16:creationId xmlns:a16="http://schemas.microsoft.com/office/drawing/2014/main" id="{DF1EB698-FE52-4ADB-994D-C287A05545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6" name="Text Placeholder 5">
            <a:extLst>
              <a:ext uri="{FF2B5EF4-FFF2-40B4-BE49-F238E27FC236}">
                <a16:creationId xmlns:a16="http://schemas.microsoft.com/office/drawing/2014/main" id="{F72C394B-1238-49DB-90D8-00FCC7A9D155}"/>
              </a:ext>
            </a:extLst>
          </p:cNvPr>
          <p:cNvSpPr>
            <a:spLocks noGrp="1"/>
          </p:cNvSpPr>
          <p:nvPr>
            <p:ph type="body" sz="quarter" idx="14" hasCustomPrompt="1"/>
          </p:nvPr>
        </p:nvSpPr>
        <p:spPr>
          <a:xfrm>
            <a:off x="363538" y="5928926"/>
            <a:ext cx="11457432" cy="193578"/>
          </a:xfrm>
        </p:spPr>
        <p:txBody>
          <a:bodyPr/>
          <a:lstStyle>
            <a:lvl1pPr marL="0" indent="0">
              <a:buFontTx/>
              <a:buNone/>
              <a:defRPr sz="900">
                <a:gradFill>
                  <a:gsLst>
                    <a:gs pos="24519">
                      <a:schemeClr val="accent6"/>
                    </a:gs>
                    <a:gs pos="52000">
                      <a:schemeClr val="accent6"/>
                    </a:gs>
                  </a:gsLst>
                  <a:lin ang="5400000" scaled="1"/>
                </a:gradFill>
              </a:defRPr>
            </a:lvl1pPr>
          </a:lstStyle>
          <a:p>
            <a:pPr lvl="0"/>
            <a:r>
              <a:rPr lang="en-US" dirty="0"/>
              <a:t>Footnote here.</a:t>
            </a:r>
          </a:p>
        </p:txBody>
      </p:sp>
    </p:spTree>
    <p:extLst>
      <p:ext uri="{BB962C8B-B14F-4D97-AF65-F5344CB8AC3E}">
        <p14:creationId xmlns:p14="http://schemas.microsoft.com/office/powerpoint/2010/main" val="38951751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2CB0E-C386-4803-878F-8681E6656C40}"/>
              </a:ext>
            </a:extLst>
          </p:cNvPr>
          <p:cNvSpPr>
            <a:spLocks noGrp="1"/>
          </p:cNvSpPr>
          <p:nvPr>
            <p:ph type="title"/>
          </p:nvPr>
        </p:nvSpPr>
        <p:spPr/>
        <p:txBody>
          <a:bodyPr/>
          <a:lstStyle/>
          <a:p>
            <a:r>
              <a:rPr lang="en-US"/>
              <a:t>Click to edit Master title style</a:t>
            </a:r>
          </a:p>
        </p:txBody>
      </p:sp>
      <p:sp>
        <p:nvSpPr>
          <p:cNvPr id="17" name="TextBox 16">
            <a:extLst>
              <a:ext uri="{FF2B5EF4-FFF2-40B4-BE49-F238E27FC236}">
                <a16:creationId xmlns:a16="http://schemas.microsoft.com/office/drawing/2014/main" id="{C0E8E164-B134-474F-AE7B-70F9EAAB68D8}"/>
              </a:ext>
            </a:extLst>
          </p:cNvPr>
          <p:cNvSpPr txBox="1"/>
          <p:nvPr userDrawn="1"/>
        </p:nvSpPr>
        <p:spPr>
          <a:xfrm>
            <a:off x="11268603"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5" name="Content Placeholder 4">
            <a:extLst>
              <a:ext uri="{FF2B5EF4-FFF2-40B4-BE49-F238E27FC236}">
                <a16:creationId xmlns:a16="http://schemas.microsoft.com/office/drawing/2014/main" id="{80726AB1-D0A0-4FA0-AF97-773B8BAA0D5B}"/>
              </a:ext>
            </a:extLst>
          </p:cNvPr>
          <p:cNvSpPr>
            <a:spLocks noGrp="1"/>
          </p:cNvSpPr>
          <p:nvPr>
            <p:ph sz="quarter" idx="10"/>
          </p:nvPr>
        </p:nvSpPr>
        <p:spPr>
          <a:xfrm>
            <a:off x="365760" y="1725613"/>
            <a:ext cx="5257800" cy="661720"/>
          </a:xfrm>
        </p:spPr>
        <p:txBody>
          <a:bodyPr wrap="square">
            <a:spAutoFit/>
          </a:bodyPr>
          <a:lstStyle/>
          <a:p>
            <a:pPr lvl="0"/>
            <a:r>
              <a:rPr lang="en-US"/>
              <a:t>Click to edit Master text styles</a:t>
            </a:r>
          </a:p>
          <a:p>
            <a:pPr lvl="1"/>
            <a:r>
              <a:rPr lang="en-US"/>
              <a:t>Second level</a:t>
            </a:r>
          </a:p>
        </p:txBody>
      </p:sp>
      <p:sp>
        <p:nvSpPr>
          <p:cNvPr id="7" name="Content Placeholder 6">
            <a:extLst>
              <a:ext uri="{FF2B5EF4-FFF2-40B4-BE49-F238E27FC236}">
                <a16:creationId xmlns:a16="http://schemas.microsoft.com/office/drawing/2014/main" id="{C7083F1D-B2D4-4FE9-9716-9DCEFF6C4606}"/>
              </a:ext>
            </a:extLst>
          </p:cNvPr>
          <p:cNvSpPr>
            <a:spLocks noGrp="1"/>
          </p:cNvSpPr>
          <p:nvPr>
            <p:ph sz="quarter" idx="11"/>
          </p:nvPr>
        </p:nvSpPr>
        <p:spPr>
          <a:xfrm>
            <a:off x="6572730" y="1725613"/>
            <a:ext cx="5257800" cy="661720"/>
          </a:xfrm>
        </p:spPr>
        <p:txBody>
          <a:bodyPr>
            <a:spAutoFit/>
          </a:body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B675341B-0DE8-4F14-A045-7A09E0D9A7DE}"/>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sp>
        <p:nvSpPr>
          <p:cNvPr id="10" name="Text Placeholder 9">
            <a:extLst>
              <a:ext uri="{FF2B5EF4-FFF2-40B4-BE49-F238E27FC236}">
                <a16:creationId xmlns:a16="http://schemas.microsoft.com/office/drawing/2014/main" id="{D02B620F-176B-4F05-821D-1490070683EC}"/>
              </a:ext>
            </a:extLst>
          </p:cNvPr>
          <p:cNvSpPr>
            <a:spLocks noGrp="1"/>
          </p:cNvSpPr>
          <p:nvPr>
            <p:ph type="body" sz="quarter" idx="14"/>
          </p:nvPr>
        </p:nvSpPr>
        <p:spPr>
          <a:xfrm>
            <a:off x="365760" y="1143000"/>
            <a:ext cx="5257800" cy="369332"/>
          </a:xfrm>
        </p:spPr>
        <p:txBody>
          <a:bodyPr wrap="square">
            <a:spAutoFit/>
          </a:bodyPr>
          <a:lstStyle>
            <a:lvl1pPr marL="0" indent="0" algn="ctr">
              <a:buNone/>
              <a:defRPr sz="2400" b="0">
                <a:gradFill>
                  <a:gsLst>
                    <a:gs pos="24519">
                      <a:schemeClr val="accent2"/>
                    </a:gs>
                    <a:gs pos="52000">
                      <a:schemeClr val="accent2"/>
                    </a:gs>
                  </a:gsLst>
                  <a:lin ang="5400000" scaled="1"/>
                </a:gra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0E8D87D7-832C-47AA-B57C-8A49ECA0E0DB}"/>
              </a:ext>
            </a:extLst>
          </p:cNvPr>
          <p:cNvSpPr>
            <a:spLocks noGrp="1"/>
          </p:cNvSpPr>
          <p:nvPr>
            <p:ph type="body" sz="quarter" idx="15"/>
          </p:nvPr>
        </p:nvSpPr>
        <p:spPr>
          <a:xfrm>
            <a:off x="6572730" y="1143000"/>
            <a:ext cx="5257800" cy="369332"/>
          </a:xfrm>
        </p:spPr>
        <p:txBody>
          <a:bodyPr>
            <a:spAutoFit/>
          </a:bodyPr>
          <a:lstStyle>
            <a:lvl1pPr marL="0" indent="0" algn="ctr">
              <a:buNone/>
              <a:defRPr sz="2400" b="0">
                <a:gradFill>
                  <a:gsLst>
                    <a:gs pos="24519">
                      <a:schemeClr val="accent2"/>
                    </a:gs>
                    <a:gs pos="52000">
                      <a:schemeClr val="accent2"/>
                    </a:gs>
                  </a:gsLst>
                  <a:lin ang="5400000" scaled="1"/>
                </a:gradFill>
              </a:defRPr>
            </a:lvl1pPr>
          </a:lstStyle>
          <a:p>
            <a:pPr lvl="0"/>
            <a:r>
              <a:rPr lang="en-US"/>
              <a:t>Click to edit Master text styles</a:t>
            </a:r>
          </a:p>
        </p:txBody>
      </p:sp>
      <p:pic>
        <p:nvPicPr>
          <p:cNvPr id="12" name="Graphic 11">
            <a:extLst>
              <a:ext uri="{FF2B5EF4-FFF2-40B4-BE49-F238E27FC236}">
                <a16:creationId xmlns:a16="http://schemas.microsoft.com/office/drawing/2014/main" id="{04F780C5-7D60-425D-8275-7E1D85C993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6" name="Text Placeholder 5">
            <a:extLst>
              <a:ext uri="{FF2B5EF4-FFF2-40B4-BE49-F238E27FC236}">
                <a16:creationId xmlns:a16="http://schemas.microsoft.com/office/drawing/2014/main" id="{7D2D15BB-F136-4494-A6A6-9B14CBAD3D68}"/>
              </a:ext>
            </a:extLst>
          </p:cNvPr>
          <p:cNvSpPr>
            <a:spLocks noGrp="1"/>
          </p:cNvSpPr>
          <p:nvPr>
            <p:ph type="body" sz="quarter" idx="16" hasCustomPrompt="1"/>
          </p:nvPr>
        </p:nvSpPr>
        <p:spPr>
          <a:xfrm>
            <a:off x="363538" y="5928926"/>
            <a:ext cx="11311996" cy="123111"/>
          </a:xfrm>
        </p:spPr>
        <p:txBody>
          <a:bodyPr/>
          <a:lstStyle>
            <a:lvl1pPr marL="0" indent="0">
              <a:buFontTx/>
              <a:buNone/>
              <a:defRPr sz="900">
                <a:gradFill>
                  <a:gsLst>
                    <a:gs pos="24519">
                      <a:schemeClr val="accent6"/>
                    </a:gs>
                    <a:gs pos="53000">
                      <a:schemeClr val="accent6"/>
                    </a:gs>
                  </a:gsLst>
                  <a:lin ang="5400000" scaled="1"/>
                </a:gradFill>
              </a:defRPr>
            </a:lvl1pPr>
          </a:lstStyle>
          <a:p>
            <a:pPr lvl="0"/>
            <a:r>
              <a:rPr lang="en-US" dirty="0"/>
              <a:t>Footnote here.</a:t>
            </a:r>
          </a:p>
        </p:txBody>
      </p:sp>
    </p:spTree>
    <p:extLst>
      <p:ext uri="{BB962C8B-B14F-4D97-AF65-F5344CB8AC3E}">
        <p14:creationId xmlns:p14="http://schemas.microsoft.com/office/powerpoint/2010/main" val="3543962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quo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2CB0E-C386-4803-878F-8681E6656C40}"/>
              </a:ext>
            </a:extLst>
          </p:cNvPr>
          <p:cNvSpPr>
            <a:spLocks noGrp="1"/>
          </p:cNvSpPr>
          <p:nvPr>
            <p:ph type="title"/>
          </p:nvPr>
        </p:nvSpPr>
        <p:spPr/>
        <p:txBody>
          <a:bodyPr/>
          <a:lstStyle/>
          <a:p>
            <a:r>
              <a:rPr lang="en-US"/>
              <a:t>Click to edit Master title style</a:t>
            </a:r>
          </a:p>
        </p:txBody>
      </p:sp>
      <p:sp>
        <p:nvSpPr>
          <p:cNvPr id="17" name="TextBox 16">
            <a:extLst>
              <a:ext uri="{FF2B5EF4-FFF2-40B4-BE49-F238E27FC236}">
                <a16:creationId xmlns:a16="http://schemas.microsoft.com/office/drawing/2014/main" id="{C0E8E164-B134-474F-AE7B-70F9EAAB68D8}"/>
              </a:ext>
            </a:extLst>
          </p:cNvPr>
          <p:cNvSpPr txBox="1"/>
          <p:nvPr userDrawn="1"/>
        </p:nvSpPr>
        <p:spPr>
          <a:xfrm>
            <a:off x="11268603"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5" name="Content Placeholder 4">
            <a:extLst>
              <a:ext uri="{FF2B5EF4-FFF2-40B4-BE49-F238E27FC236}">
                <a16:creationId xmlns:a16="http://schemas.microsoft.com/office/drawing/2014/main" id="{80726AB1-D0A0-4FA0-AF97-773B8BAA0D5B}"/>
              </a:ext>
            </a:extLst>
          </p:cNvPr>
          <p:cNvSpPr>
            <a:spLocks noGrp="1"/>
          </p:cNvSpPr>
          <p:nvPr>
            <p:ph sz="quarter" idx="10"/>
          </p:nvPr>
        </p:nvSpPr>
        <p:spPr>
          <a:xfrm>
            <a:off x="365760" y="1709928"/>
            <a:ext cx="5289606" cy="661720"/>
          </a:xfrm>
        </p:spPr>
        <p:txBody>
          <a:bodyPr wrap="square">
            <a:spAutoFit/>
          </a:bodyPr>
          <a:lstStyle/>
          <a:p>
            <a:pPr lvl="0"/>
            <a:r>
              <a:rPr lang="en-US"/>
              <a:t>Click to edit Master text styles</a:t>
            </a:r>
          </a:p>
          <a:p>
            <a:pPr lvl="1"/>
            <a:r>
              <a:rPr lang="en-US"/>
              <a:t>Second level</a:t>
            </a:r>
          </a:p>
        </p:txBody>
      </p:sp>
      <p:sp>
        <p:nvSpPr>
          <p:cNvPr id="7" name="Content Placeholder 6">
            <a:extLst>
              <a:ext uri="{FF2B5EF4-FFF2-40B4-BE49-F238E27FC236}">
                <a16:creationId xmlns:a16="http://schemas.microsoft.com/office/drawing/2014/main" id="{C7083F1D-B2D4-4FE9-9716-9DCEFF6C4606}"/>
              </a:ext>
            </a:extLst>
          </p:cNvPr>
          <p:cNvSpPr>
            <a:spLocks noGrp="1"/>
          </p:cNvSpPr>
          <p:nvPr>
            <p:ph sz="quarter" idx="11" hasCustomPrompt="1"/>
          </p:nvPr>
        </p:nvSpPr>
        <p:spPr>
          <a:xfrm>
            <a:off x="6380922" y="1709928"/>
            <a:ext cx="5444365" cy="861774"/>
          </a:xfrm>
        </p:spPr>
        <p:txBody>
          <a:bodyPr wrap="square">
            <a:spAutoFit/>
          </a:bodyPr>
          <a:lstStyle>
            <a:lvl1pPr marL="111125" indent="-111125">
              <a:buNone/>
              <a:defRPr sz="2800">
                <a:gradFill>
                  <a:gsLst>
                    <a:gs pos="24519">
                      <a:schemeClr val="accent4"/>
                    </a:gs>
                    <a:gs pos="52000">
                      <a:schemeClr val="accent4"/>
                    </a:gs>
                  </a:gsLst>
                  <a:lin ang="5400000" scaled="1"/>
                </a:gradFill>
              </a:defRPr>
            </a:lvl1pPr>
          </a:lstStyle>
          <a:p>
            <a:pPr lvl="0"/>
            <a:r>
              <a:rPr lang="en-US" dirty="0"/>
              <a:t>“Put your pull quote or takeaway message here”</a:t>
            </a:r>
          </a:p>
        </p:txBody>
      </p:sp>
      <p:sp>
        <p:nvSpPr>
          <p:cNvPr id="11" name="TextBox 10">
            <a:extLst>
              <a:ext uri="{FF2B5EF4-FFF2-40B4-BE49-F238E27FC236}">
                <a16:creationId xmlns:a16="http://schemas.microsoft.com/office/drawing/2014/main" id="{B675341B-0DE8-4F14-A045-7A09E0D9A7DE}"/>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sp>
        <p:nvSpPr>
          <p:cNvPr id="6" name="Text Placeholder 5">
            <a:extLst>
              <a:ext uri="{FF2B5EF4-FFF2-40B4-BE49-F238E27FC236}">
                <a16:creationId xmlns:a16="http://schemas.microsoft.com/office/drawing/2014/main" id="{7C42736C-1DB8-4C54-A315-12FE652965F3}"/>
              </a:ext>
            </a:extLst>
          </p:cNvPr>
          <p:cNvSpPr>
            <a:spLocks noGrp="1"/>
          </p:cNvSpPr>
          <p:nvPr>
            <p:ph type="body" sz="quarter" idx="14" hasCustomPrompt="1"/>
          </p:nvPr>
        </p:nvSpPr>
        <p:spPr>
          <a:xfrm>
            <a:off x="365125" y="886968"/>
            <a:ext cx="11460163" cy="307777"/>
          </a:xfrm>
        </p:spPr>
        <p:txBody>
          <a:bodyPr>
            <a:spAutoFit/>
          </a:bodyPr>
          <a:lstStyle>
            <a:lvl1pPr marL="0" indent="0">
              <a:buNone/>
              <a:defRPr>
                <a:gradFill>
                  <a:gsLst>
                    <a:gs pos="24519">
                      <a:schemeClr val="accent2"/>
                    </a:gs>
                    <a:gs pos="52000">
                      <a:schemeClr val="accent2"/>
                    </a:gs>
                  </a:gsLst>
                  <a:lin ang="5400000" scaled="1"/>
                </a:gradFill>
              </a:defRPr>
            </a:lvl1pPr>
          </a:lstStyle>
          <a:p>
            <a:pPr lvl="0"/>
            <a:r>
              <a:rPr lang="en-US" dirty="0"/>
              <a:t>Subtitle</a:t>
            </a:r>
          </a:p>
        </p:txBody>
      </p:sp>
      <p:pic>
        <p:nvPicPr>
          <p:cNvPr id="12" name="Graphic 11">
            <a:extLst>
              <a:ext uri="{FF2B5EF4-FFF2-40B4-BE49-F238E27FC236}">
                <a16:creationId xmlns:a16="http://schemas.microsoft.com/office/drawing/2014/main" id="{6CEA5009-7BAC-4448-9EF8-DBE3941C75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9" name="Text Placeholder 8">
            <a:extLst>
              <a:ext uri="{FF2B5EF4-FFF2-40B4-BE49-F238E27FC236}">
                <a16:creationId xmlns:a16="http://schemas.microsoft.com/office/drawing/2014/main" id="{46B232E7-5A6E-4551-8D74-6A1ED6343277}"/>
              </a:ext>
            </a:extLst>
          </p:cNvPr>
          <p:cNvSpPr>
            <a:spLocks noGrp="1"/>
          </p:cNvSpPr>
          <p:nvPr>
            <p:ph type="body" sz="quarter" idx="15" hasCustomPrompt="1"/>
          </p:nvPr>
        </p:nvSpPr>
        <p:spPr>
          <a:xfrm>
            <a:off x="363538" y="5928926"/>
            <a:ext cx="11311996" cy="203517"/>
          </a:xfrm>
        </p:spPr>
        <p:txBody>
          <a:bodyPr/>
          <a:lstStyle>
            <a:lvl1pPr marL="0" indent="0">
              <a:buNone/>
              <a:defRPr sz="900">
                <a:gradFill>
                  <a:gsLst>
                    <a:gs pos="24519">
                      <a:schemeClr val="accent6"/>
                    </a:gs>
                    <a:gs pos="52000">
                      <a:schemeClr val="accent6"/>
                    </a:gs>
                  </a:gsLst>
                  <a:lin ang="5400000" scaled="1"/>
                </a:gradFill>
              </a:defRPr>
            </a:lvl1pPr>
          </a:lstStyle>
          <a:p>
            <a:pPr lvl="0"/>
            <a:r>
              <a:rPr lang="en-US" dirty="0"/>
              <a:t>Footnote here.</a:t>
            </a:r>
          </a:p>
        </p:txBody>
      </p:sp>
      <p:cxnSp>
        <p:nvCxnSpPr>
          <p:cNvPr id="14" name="Straight Connector 13">
            <a:extLst>
              <a:ext uri="{FF2B5EF4-FFF2-40B4-BE49-F238E27FC236}">
                <a16:creationId xmlns:a16="http://schemas.microsoft.com/office/drawing/2014/main" id="{251B0EB3-7EA4-4201-B721-1ABC21203A49}"/>
              </a:ext>
            </a:extLst>
          </p:cNvPr>
          <p:cNvCxnSpPr>
            <a:cxnSpLocks/>
          </p:cNvCxnSpPr>
          <p:nvPr userDrawn="1"/>
        </p:nvCxnSpPr>
        <p:spPr>
          <a:xfrm>
            <a:off x="6036366" y="1716765"/>
            <a:ext cx="0" cy="2878859"/>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98000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Header &amp; Right Tex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B09D9F1A-1112-44AE-BCB3-899CF31550DD}"/>
              </a:ext>
            </a:extLst>
          </p:cNvPr>
          <p:cNvSpPr>
            <a:spLocks noGrp="1"/>
          </p:cNvSpPr>
          <p:nvPr>
            <p:ph type="pic" sz="quarter" idx="11" hasCustomPrompt="1"/>
          </p:nvPr>
        </p:nvSpPr>
        <p:spPr bwMode="ltGray">
          <a:xfrm>
            <a:off x="365759" y="1143000"/>
            <a:ext cx="5545137" cy="4927600"/>
          </a:xfrm>
          <a:blipFill dpi="0" rotWithShape="1">
            <a:blip r:embed="rId2"/>
            <a:srcRect/>
            <a:stretch>
              <a:fillRect/>
            </a:stretch>
          </a:blipFill>
        </p:spPr>
        <p:txBody>
          <a:bodyPr/>
          <a:lstStyle>
            <a:lvl1pPr marL="0" indent="0">
              <a:buNone/>
              <a:defRPr sz="1333"/>
            </a:lvl1pPr>
          </a:lstStyle>
          <a:p>
            <a:r>
              <a:rPr lang="en-US" dirty="0"/>
              <a:t>Click icon to change image</a:t>
            </a:r>
          </a:p>
        </p:txBody>
      </p:sp>
      <p:sp>
        <p:nvSpPr>
          <p:cNvPr id="9" name="TextBox 8">
            <a:extLst>
              <a:ext uri="{FF2B5EF4-FFF2-40B4-BE49-F238E27FC236}">
                <a16:creationId xmlns:a16="http://schemas.microsoft.com/office/drawing/2014/main" id="{CC4541CF-CFCE-4BF0-8E83-76E07270E40D}"/>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2" name="TextBox 11">
            <a:extLst>
              <a:ext uri="{FF2B5EF4-FFF2-40B4-BE49-F238E27FC236}">
                <a16:creationId xmlns:a16="http://schemas.microsoft.com/office/drawing/2014/main" id="{EEA9E9FB-D395-4578-958A-BF90A09D0672}"/>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4" name="Title 3">
            <a:extLst>
              <a:ext uri="{FF2B5EF4-FFF2-40B4-BE49-F238E27FC236}">
                <a16:creationId xmlns:a16="http://schemas.microsoft.com/office/drawing/2014/main" id="{C8D1F0B1-2F39-45D3-BEB3-40C680FE1BB1}"/>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8802A7B8-C54C-47A2-ABFE-32DA2284A83E}"/>
              </a:ext>
            </a:extLst>
          </p:cNvPr>
          <p:cNvSpPr>
            <a:spLocks noGrp="1"/>
          </p:cNvSpPr>
          <p:nvPr>
            <p:ph type="body" sz="quarter" idx="12"/>
          </p:nvPr>
        </p:nvSpPr>
        <p:spPr>
          <a:xfrm>
            <a:off x="6294437" y="1143000"/>
            <a:ext cx="5541264" cy="1527341"/>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E538EA-6C25-4FA8-AD11-A5CAF613A2CE}"/>
              </a:ext>
            </a:extLst>
          </p:cNvPr>
          <p:cNvSpPr>
            <a:spLocks noGrp="1"/>
          </p:cNvSpPr>
          <p:nvPr>
            <p:ph type="body" sz="quarter" idx="13" hasCustomPrompt="1"/>
          </p:nvPr>
        </p:nvSpPr>
        <p:spPr>
          <a:xfrm>
            <a:off x="6280150" y="5928926"/>
            <a:ext cx="5545138" cy="138499"/>
          </a:xfrm>
        </p:spPr>
        <p:txBody>
          <a:bodyPr vert="horz" lIns="0" tIns="0" rIns="0" bIns="0" rtlCol="0" anchor="b" anchorCtr="0">
            <a:spAutoFit/>
          </a:bodyPr>
          <a:lstStyle>
            <a:lvl1pPr marL="0" indent="0">
              <a:buNone/>
              <a:defRPr lang="en-US" sz="900" dirty="0" smtClean="0">
                <a:gradFill>
                  <a:gsLst>
                    <a:gs pos="24519">
                      <a:schemeClr val="accent6"/>
                    </a:gs>
                    <a:gs pos="52000">
                      <a:schemeClr val="accent6"/>
                    </a:gs>
                  </a:gsLst>
                  <a:lin ang="5400000" scaled="1"/>
                </a:gradFill>
              </a:defRPr>
            </a:lvl1pPr>
          </a:lstStyle>
          <a:p>
            <a:pPr marL="230188" lvl="0" indent="-230188">
              <a:spcBef>
                <a:spcPts val="300"/>
              </a:spcBef>
            </a:pPr>
            <a:r>
              <a:rPr lang="en-US" dirty="0"/>
              <a:t>Footnote here.</a:t>
            </a:r>
          </a:p>
        </p:txBody>
      </p:sp>
      <p:sp>
        <p:nvSpPr>
          <p:cNvPr id="15" name="TextBox 14">
            <a:extLst>
              <a:ext uri="{FF2B5EF4-FFF2-40B4-BE49-F238E27FC236}">
                <a16:creationId xmlns:a16="http://schemas.microsoft.com/office/drawing/2014/main" id="{3205ABB4-B912-4F06-9B75-DB857548D4FD}"/>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11" name="Graphic 10">
            <a:extLst>
              <a:ext uri="{FF2B5EF4-FFF2-40B4-BE49-F238E27FC236}">
                <a16:creationId xmlns:a16="http://schemas.microsoft.com/office/drawing/2014/main" id="{B5CA89AB-A901-40C1-BA3D-41BEA8D872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Tree>
    <p:extLst>
      <p:ext uri="{BB962C8B-B14F-4D97-AF65-F5344CB8AC3E}">
        <p14:creationId xmlns:p14="http://schemas.microsoft.com/office/powerpoint/2010/main" val="4883474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3D8F477-FC77-4209-B27C-51BF28E3F0FC}"/>
              </a:ext>
            </a:extLst>
          </p:cNvPr>
          <p:cNvSpPr>
            <a:spLocks noGrp="1"/>
          </p:cNvSpPr>
          <p:nvPr>
            <p:ph type="pic" sz="quarter" idx="11" hasCustomPrompt="1"/>
          </p:nvPr>
        </p:nvSpPr>
        <p:spPr>
          <a:xfrm>
            <a:off x="0" y="0"/>
            <a:ext cx="12192000" cy="6858000"/>
          </a:xfrm>
          <a:blipFill>
            <a:blip r:embed="rId2"/>
            <a:stretch>
              <a:fillRect/>
            </a:stretch>
          </a:blipFill>
        </p:spPr>
        <p:txBody>
          <a:bodyPr/>
          <a:lstStyle>
            <a:lvl1pPr marL="0" indent="0">
              <a:buNone/>
              <a:defRPr/>
            </a:lvl1pPr>
          </a:lstStyle>
          <a:p>
            <a:r>
              <a:rPr lang="en-US" dirty="0"/>
              <a:t>Click icon to change image</a:t>
            </a:r>
          </a:p>
        </p:txBody>
      </p:sp>
      <p:sp>
        <p:nvSpPr>
          <p:cNvPr id="27" name="Title 26">
            <a:extLst>
              <a:ext uri="{FF2B5EF4-FFF2-40B4-BE49-F238E27FC236}">
                <a16:creationId xmlns:a16="http://schemas.microsoft.com/office/drawing/2014/main" id="{69F89866-BB4A-4925-BC00-4030CCA0E01C}"/>
              </a:ext>
            </a:extLst>
          </p:cNvPr>
          <p:cNvSpPr>
            <a:spLocks noGrp="1"/>
          </p:cNvSpPr>
          <p:nvPr userDrawn="1">
            <p:ph type="title"/>
          </p:nvPr>
        </p:nvSpPr>
        <p:spPr>
          <a:xfrm>
            <a:off x="731520" y="2651237"/>
            <a:ext cx="5178743" cy="1231106"/>
          </a:xfrm>
        </p:spPr>
        <p:txBody>
          <a:bodyPr vert="horz" wrap="square" lIns="0" tIns="0" rIns="0" bIns="0" rtlCol="0" anchor="b" anchorCtr="0">
            <a:spAutoFit/>
          </a:bodyPr>
          <a:lstStyle>
            <a:lvl1pPr marL="0" indent="0" algn="l" defTabSz="612231" rtl="0" eaLnBrk="1" latinLnBrk="0" hangingPunct="1">
              <a:spcBef>
                <a:spcPts val="0"/>
              </a:spcBef>
              <a:buClr>
                <a:schemeClr val="tx2"/>
              </a:buClr>
              <a:buSzPct val="120000"/>
              <a:buFont typeface="Arial"/>
              <a:buNone/>
              <a:defRPr lang="en-US" sz="4000" kern="1200" spc="-107" baseline="0" dirty="0">
                <a:gradFill>
                  <a:gsLst>
                    <a:gs pos="45673">
                      <a:schemeClr val="tx2"/>
                    </a:gs>
                    <a:gs pos="61058">
                      <a:schemeClr val="tx2"/>
                    </a:gs>
                  </a:gsLst>
                  <a:lin ang="0" scaled="1"/>
                </a:gradFill>
                <a:latin typeface="+mj-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29" name="Text Placeholder 28">
            <a:extLst>
              <a:ext uri="{FF2B5EF4-FFF2-40B4-BE49-F238E27FC236}">
                <a16:creationId xmlns:a16="http://schemas.microsoft.com/office/drawing/2014/main" id="{AC3F5C78-AC49-4714-9492-110040FCED85}"/>
              </a:ext>
            </a:extLst>
          </p:cNvPr>
          <p:cNvSpPr>
            <a:spLocks noGrp="1"/>
          </p:cNvSpPr>
          <p:nvPr userDrawn="1">
            <p:ph type="body" sz="quarter" idx="10" hasCustomPrompt="1"/>
          </p:nvPr>
        </p:nvSpPr>
        <p:spPr>
          <a:xfrm>
            <a:off x="731520" y="4286879"/>
            <a:ext cx="5178743" cy="369332"/>
          </a:xfrm>
        </p:spPr>
        <p:txBody>
          <a:bodyPr vert="horz" wrap="square" lIns="0" tIns="0" rIns="0" bIns="0" rtlCol="0">
            <a:spAutoFit/>
          </a:bodyPr>
          <a:lstStyle>
            <a:lvl1pPr marL="0" indent="0" algn="l" defTabSz="612231" rtl="0" eaLnBrk="1" latinLnBrk="0" hangingPunct="1">
              <a:spcBef>
                <a:spcPts val="0"/>
              </a:spcBef>
              <a:buClr>
                <a:schemeClr val="tx2"/>
              </a:buClr>
              <a:buSzPct val="120000"/>
              <a:buFont typeface="Arial"/>
              <a:buNone/>
              <a:defRPr lang="en-US" sz="2400" kern="1200" dirty="0" smtClean="0">
                <a:gradFill>
                  <a:gsLst>
                    <a:gs pos="23077">
                      <a:schemeClr val="tx1"/>
                    </a:gs>
                    <a:gs pos="45673">
                      <a:schemeClr val="tx1"/>
                    </a:gs>
                  </a:gsLst>
                  <a:lin ang="0" scaled="1"/>
                </a:gradFill>
                <a:latin typeface="+mn-lt"/>
                <a:ea typeface="+mn-ea"/>
                <a:cs typeface="+mn-cs"/>
              </a:defRPr>
            </a:lvl1pPr>
            <a:lvl2pPr>
              <a:defRPr lang="en-US" sz="1875" smtClean="0">
                <a:solidFill>
                  <a:schemeClr val="tx1"/>
                </a:solidFill>
              </a:defRPr>
            </a:lvl2pPr>
            <a:lvl3pPr>
              <a:defRPr lang="en-US" smtClean="0"/>
            </a:lvl3pPr>
            <a:lvl4pPr>
              <a:defRPr lang="en-US" smtClean="0"/>
            </a:lvl4pPr>
            <a:lvl5pPr>
              <a:defRPr lang="en-US"/>
            </a:lvl5pPr>
          </a:lstStyle>
          <a:p>
            <a:pPr marL="0" indent="0">
              <a:buNone/>
            </a:pPr>
            <a:r>
              <a:rPr lang="en-US" sz="2400" dirty="0">
                <a:gradFill>
                  <a:gsLst>
                    <a:gs pos="23077">
                      <a:schemeClr val="tx1"/>
                    </a:gs>
                    <a:gs pos="45673">
                      <a:schemeClr val="tx1"/>
                    </a:gs>
                  </a:gsLst>
                  <a:lin ang="0" scaled="1"/>
                </a:gradFill>
                <a:latin typeface="Century Gothic" charset="0"/>
              </a:rPr>
              <a:t>Presented to company </a:t>
            </a:r>
          </a:p>
        </p:txBody>
      </p:sp>
    </p:spTree>
    <p:extLst>
      <p:ext uri="{BB962C8B-B14F-4D97-AF65-F5344CB8AC3E}">
        <p14:creationId xmlns:p14="http://schemas.microsoft.com/office/powerpoint/2010/main" val="39651970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Header &amp; Left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ECBE47-3E13-45A9-B684-329CADF8CD8F}"/>
              </a:ext>
            </a:extLst>
          </p:cNvPr>
          <p:cNvSpPr>
            <a:spLocks noGrp="1"/>
          </p:cNvSpPr>
          <p:nvPr>
            <p:ph type="body" sz="quarter" idx="15" hasCustomPrompt="1"/>
          </p:nvPr>
        </p:nvSpPr>
        <p:spPr>
          <a:xfrm>
            <a:off x="363537" y="5930900"/>
            <a:ext cx="5341523" cy="139700"/>
          </a:xfrm>
        </p:spPr>
        <p:txBody>
          <a:bodyPr/>
          <a:lstStyle>
            <a:lvl1pPr marL="0" indent="0">
              <a:buFontTx/>
              <a:buNone/>
              <a:defRPr sz="900">
                <a:gradFill>
                  <a:gsLst>
                    <a:gs pos="24519">
                      <a:schemeClr val="accent6"/>
                    </a:gs>
                    <a:gs pos="52000">
                      <a:schemeClr val="accent6"/>
                    </a:gs>
                  </a:gsLst>
                  <a:lin ang="5400000" scaled="1"/>
                </a:gradFill>
              </a:defRPr>
            </a:lvl1pPr>
            <a:lvl2pPr marL="230188" indent="0">
              <a:buFontTx/>
              <a:buNone/>
              <a:defRPr/>
            </a:lvl2pPr>
            <a:lvl3pPr marL="1224460" indent="0">
              <a:buFontTx/>
              <a:buNone/>
              <a:defRPr/>
            </a:lvl3pPr>
            <a:lvl4pPr marL="1836691" indent="0">
              <a:buFontTx/>
              <a:buNone/>
              <a:defRPr/>
            </a:lvl4pPr>
            <a:lvl5pPr marL="2448921" indent="0">
              <a:buFontTx/>
              <a:buNone/>
              <a:defRPr/>
            </a:lvl5pPr>
          </a:lstStyle>
          <a:p>
            <a:pPr lvl="0"/>
            <a:r>
              <a:rPr lang="en-US" dirty="0"/>
              <a:t>Footnote here.</a:t>
            </a:r>
          </a:p>
        </p:txBody>
      </p:sp>
      <p:sp>
        <p:nvSpPr>
          <p:cNvPr id="3" name="Picture Placeholder 7">
            <a:extLst>
              <a:ext uri="{FF2B5EF4-FFF2-40B4-BE49-F238E27FC236}">
                <a16:creationId xmlns:a16="http://schemas.microsoft.com/office/drawing/2014/main" id="{B09D9F1A-1112-44AE-BCB3-899CF31550DD}"/>
              </a:ext>
            </a:extLst>
          </p:cNvPr>
          <p:cNvSpPr>
            <a:spLocks noGrp="1"/>
          </p:cNvSpPr>
          <p:nvPr>
            <p:ph type="pic" sz="quarter" idx="11" hasCustomPrompt="1"/>
          </p:nvPr>
        </p:nvSpPr>
        <p:spPr bwMode="ltGray">
          <a:xfrm>
            <a:off x="6291072" y="1143000"/>
            <a:ext cx="5541264" cy="4927600"/>
          </a:xfrm>
          <a:blipFill dpi="0" rotWithShape="1">
            <a:blip r:embed="rId2"/>
            <a:srcRect/>
            <a:stretch>
              <a:fillRect/>
            </a:stretch>
          </a:blipFill>
        </p:spPr>
        <p:txBody>
          <a:bodyPr/>
          <a:lstStyle>
            <a:lvl1pPr marL="0" indent="0">
              <a:buNone/>
              <a:defRPr sz="1333">
                <a:gradFill>
                  <a:gsLst>
                    <a:gs pos="7792">
                      <a:schemeClr val="bg1"/>
                    </a:gs>
                    <a:gs pos="24519">
                      <a:schemeClr val="bg1"/>
                    </a:gs>
                  </a:gsLst>
                  <a:lin ang="5400000" scaled="1"/>
                </a:gradFill>
              </a:defRPr>
            </a:lvl1pPr>
          </a:lstStyle>
          <a:p>
            <a:r>
              <a:rPr lang="en-US" dirty="0"/>
              <a:t>Click icon to change image</a:t>
            </a:r>
          </a:p>
        </p:txBody>
      </p:sp>
      <p:sp>
        <p:nvSpPr>
          <p:cNvPr id="9" name="TextBox 8">
            <a:extLst>
              <a:ext uri="{FF2B5EF4-FFF2-40B4-BE49-F238E27FC236}">
                <a16:creationId xmlns:a16="http://schemas.microsoft.com/office/drawing/2014/main" id="{CC4541CF-CFCE-4BF0-8E83-76E07270E40D}"/>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2" name="TextBox 11">
            <a:extLst>
              <a:ext uri="{FF2B5EF4-FFF2-40B4-BE49-F238E27FC236}">
                <a16:creationId xmlns:a16="http://schemas.microsoft.com/office/drawing/2014/main" id="{EEA9E9FB-D395-4578-958A-BF90A09D0672}"/>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4" name="Title 3">
            <a:extLst>
              <a:ext uri="{FF2B5EF4-FFF2-40B4-BE49-F238E27FC236}">
                <a16:creationId xmlns:a16="http://schemas.microsoft.com/office/drawing/2014/main" id="{C8D1F0B1-2F39-45D3-BEB3-40C680FE1BB1}"/>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8802A7B8-C54C-47A2-ABFE-32DA2284A83E}"/>
              </a:ext>
            </a:extLst>
          </p:cNvPr>
          <p:cNvSpPr>
            <a:spLocks noGrp="1"/>
          </p:cNvSpPr>
          <p:nvPr>
            <p:ph type="body" sz="quarter" idx="12"/>
          </p:nvPr>
        </p:nvSpPr>
        <p:spPr>
          <a:xfrm>
            <a:off x="365760" y="1143000"/>
            <a:ext cx="5541264" cy="152734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205ABB4-B912-4F06-9B75-DB857548D4FD}"/>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11" name="Graphic 10">
            <a:extLst>
              <a:ext uri="{FF2B5EF4-FFF2-40B4-BE49-F238E27FC236}">
                <a16:creationId xmlns:a16="http://schemas.microsoft.com/office/drawing/2014/main" id="{13DF8A92-72C9-4987-ACB2-7A78BC6829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Tree>
    <p:extLst>
      <p:ext uri="{BB962C8B-B14F-4D97-AF65-F5344CB8AC3E}">
        <p14:creationId xmlns:p14="http://schemas.microsoft.com/office/powerpoint/2010/main" val="77523972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photo with connecto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4BB0114-2011-4688-9615-19244E326F1E}"/>
              </a:ext>
            </a:extLst>
          </p:cNvPr>
          <p:cNvSpPr>
            <a:spLocks noGrp="1"/>
          </p:cNvSpPr>
          <p:nvPr>
            <p:ph type="pic" sz="quarter" idx="11" hasCustomPrompt="1"/>
          </p:nvPr>
        </p:nvSpPr>
        <p:spPr>
          <a:xfrm>
            <a:off x="8132064" y="0"/>
            <a:ext cx="4059936" cy="68640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1067"/>
            </a:lvl1pPr>
          </a:lstStyle>
          <a:p>
            <a:r>
              <a:rPr lang="en-US" dirty="0"/>
              <a:t>Click icon to change image</a:t>
            </a:r>
          </a:p>
        </p:txBody>
      </p:sp>
      <p:sp>
        <p:nvSpPr>
          <p:cNvPr id="3" name="Title 2">
            <a:extLst>
              <a:ext uri="{FF2B5EF4-FFF2-40B4-BE49-F238E27FC236}">
                <a16:creationId xmlns:a16="http://schemas.microsoft.com/office/drawing/2014/main" id="{22236293-D582-4865-9590-F88C740D50C1}"/>
              </a:ext>
            </a:extLst>
          </p:cNvPr>
          <p:cNvSpPr>
            <a:spLocks noGrp="1"/>
          </p:cNvSpPr>
          <p:nvPr>
            <p:ph type="title"/>
          </p:nvPr>
        </p:nvSpPr>
        <p:spPr>
          <a:xfrm>
            <a:off x="365760" y="365760"/>
            <a:ext cx="7485432" cy="553998"/>
          </a:xfr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58AD04A7-52E6-468F-B4CF-465D62ED4F2B}"/>
              </a:ext>
            </a:extLst>
          </p:cNvPr>
          <p:cNvSpPr>
            <a:spLocks noGrp="1"/>
          </p:cNvSpPr>
          <p:nvPr>
            <p:ph type="body" sz="quarter" idx="12"/>
          </p:nvPr>
        </p:nvSpPr>
        <p:spPr>
          <a:xfrm>
            <a:off x="365760" y="1143000"/>
            <a:ext cx="6856412" cy="152734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8BD5C9DE-47A0-4B9B-8C62-F5485B53E2D7}"/>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12" name="Graphic 11">
            <a:extLst>
              <a:ext uri="{FF2B5EF4-FFF2-40B4-BE49-F238E27FC236}">
                <a16:creationId xmlns:a16="http://schemas.microsoft.com/office/drawing/2014/main" id="{2E1CBC11-5611-4936-A3AA-30E87F802F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pic>
        <p:nvPicPr>
          <p:cNvPr id="14" name="Graphic 11">
            <a:extLst>
              <a:ext uri="{FF2B5EF4-FFF2-40B4-BE49-F238E27FC236}">
                <a16:creationId xmlns:a16="http://schemas.microsoft.com/office/drawing/2014/main" id="{EA1FD2CD-6535-458A-9260-0BCDDE12EC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0537" y="2569464"/>
            <a:ext cx="1719072" cy="1719072"/>
          </a:xfrm>
          <a:prstGeom prst="rect">
            <a:avLst/>
          </a:prstGeom>
        </p:spPr>
      </p:pic>
      <p:sp>
        <p:nvSpPr>
          <p:cNvPr id="6" name="Text Placeholder 5">
            <a:extLst>
              <a:ext uri="{FF2B5EF4-FFF2-40B4-BE49-F238E27FC236}">
                <a16:creationId xmlns:a16="http://schemas.microsoft.com/office/drawing/2014/main" id="{475C671B-9F89-4D04-871B-AC095BE05CE3}"/>
              </a:ext>
            </a:extLst>
          </p:cNvPr>
          <p:cNvSpPr>
            <a:spLocks noGrp="1"/>
          </p:cNvSpPr>
          <p:nvPr>
            <p:ph type="body" sz="quarter" idx="14" hasCustomPrompt="1"/>
          </p:nvPr>
        </p:nvSpPr>
        <p:spPr>
          <a:xfrm>
            <a:off x="363538" y="5927434"/>
            <a:ext cx="6280150" cy="139991"/>
          </a:xfrm>
        </p:spPr>
        <p:txBody>
          <a:bodyPr/>
          <a:lstStyle>
            <a:lvl1pPr marL="0" indent="0">
              <a:buFontTx/>
              <a:buNone/>
              <a:defRPr sz="900">
                <a:gradFill>
                  <a:gsLst>
                    <a:gs pos="24519">
                      <a:schemeClr val="accent6"/>
                    </a:gs>
                    <a:gs pos="52000">
                      <a:schemeClr val="accent6"/>
                    </a:gs>
                  </a:gsLst>
                  <a:lin ang="5400000" scaled="1"/>
                </a:gradFill>
              </a:defRPr>
            </a:lvl1pPr>
          </a:lstStyle>
          <a:p>
            <a:pPr lvl="0"/>
            <a:r>
              <a:rPr lang="en-US" dirty="0"/>
              <a:t>Footnote here.</a:t>
            </a:r>
          </a:p>
        </p:txBody>
      </p:sp>
    </p:spTree>
    <p:extLst>
      <p:ext uri="{BB962C8B-B14F-4D97-AF65-F5344CB8AC3E}">
        <p14:creationId xmlns:p14="http://schemas.microsoft.com/office/powerpoint/2010/main" val="20264560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Background Imag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2B51-1311-497C-8CB3-BCE6537CBDC5}"/>
              </a:ext>
            </a:extLst>
          </p:cNvPr>
          <p:cNvSpPr>
            <a:spLocks noGrp="1"/>
          </p:cNvSpPr>
          <p:nvPr>
            <p:ph type="title"/>
          </p:nvPr>
        </p:nvSpPr>
        <p:spPr>
          <a:xfrm>
            <a:off x="365760" y="365760"/>
            <a:ext cx="6054023" cy="553998"/>
          </a:xfrm>
        </p:spPr>
        <p:txBody>
          <a:bodyPr/>
          <a:lstStyle/>
          <a:p>
            <a:r>
              <a:rPr lang="en-US"/>
              <a:t>Click to edit Master title style</a:t>
            </a:r>
          </a:p>
        </p:txBody>
      </p:sp>
      <p:sp>
        <p:nvSpPr>
          <p:cNvPr id="7" name="Text Placeholder 6">
            <a:extLst>
              <a:ext uri="{FF2B5EF4-FFF2-40B4-BE49-F238E27FC236}">
                <a16:creationId xmlns:a16="http://schemas.microsoft.com/office/drawing/2014/main" id="{4F6F93F5-90B5-4EA7-ACBC-061D9D4454CA}"/>
              </a:ext>
            </a:extLst>
          </p:cNvPr>
          <p:cNvSpPr>
            <a:spLocks noGrp="1"/>
          </p:cNvSpPr>
          <p:nvPr>
            <p:ph type="body" sz="quarter" idx="10"/>
          </p:nvPr>
        </p:nvSpPr>
        <p:spPr>
          <a:xfrm>
            <a:off x="365760" y="1728216"/>
            <a:ext cx="6054725" cy="661720"/>
          </a:xfrm>
        </p:spPr>
        <p:txBody>
          <a:bodyPr>
            <a:spAutoFit/>
          </a:bodyPr>
          <a:lstStyle/>
          <a:p>
            <a:pPr lvl="0"/>
            <a:r>
              <a:rPr lang="en-US"/>
              <a:t>Click to edit Master text styles</a:t>
            </a:r>
          </a:p>
          <a:p>
            <a:pPr lvl="1"/>
            <a:r>
              <a:rPr lang="en-US"/>
              <a:t>Second level</a:t>
            </a:r>
          </a:p>
        </p:txBody>
      </p:sp>
      <p:sp>
        <p:nvSpPr>
          <p:cNvPr id="12" name="TextBox 11">
            <a:extLst>
              <a:ext uri="{FF2B5EF4-FFF2-40B4-BE49-F238E27FC236}">
                <a16:creationId xmlns:a16="http://schemas.microsoft.com/office/drawing/2014/main" id="{2E00B6F9-D7DD-47D2-B1BB-74167071D471}"/>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4" name="TextBox 13">
            <a:extLst>
              <a:ext uri="{FF2B5EF4-FFF2-40B4-BE49-F238E27FC236}">
                <a16:creationId xmlns:a16="http://schemas.microsoft.com/office/drawing/2014/main" id="{429979FC-C969-4A96-A0ED-5184D2177632}"/>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8" name="TextBox 7">
            <a:extLst>
              <a:ext uri="{FF2B5EF4-FFF2-40B4-BE49-F238E27FC236}">
                <a16:creationId xmlns:a16="http://schemas.microsoft.com/office/drawing/2014/main" id="{8EB8BCDF-B413-4B52-9E72-364F279E5F5E}"/>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863D5197-B72C-4435-B10C-2B6E559DA3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2"/>
          </a:xfrm>
          <a:prstGeom prst="rect">
            <a:avLst/>
          </a:prstGeom>
        </p:spPr>
      </p:pic>
      <p:sp>
        <p:nvSpPr>
          <p:cNvPr id="10" name="Text Placeholder 3">
            <a:extLst>
              <a:ext uri="{FF2B5EF4-FFF2-40B4-BE49-F238E27FC236}">
                <a16:creationId xmlns:a16="http://schemas.microsoft.com/office/drawing/2014/main" id="{5A21A970-D2D5-4E34-8938-59C162D2E6CA}"/>
              </a:ext>
            </a:extLst>
          </p:cNvPr>
          <p:cNvSpPr>
            <a:spLocks noGrp="1"/>
          </p:cNvSpPr>
          <p:nvPr>
            <p:ph type="body" sz="quarter" idx="11" hasCustomPrompt="1"/>
          </p:nvPr>
        </p:nvSpPr>
        <p:spPr>
          <a:xfrm>
            <a:off x="365124" y="5928926"/>
            <a:ext cx="6053328" cy="138499"/>
          </a:xfrm>
        </p:spPr>
        <p:txBody>
          <a:bodyPr vert="horz" lIns="0" tIns="0" rIns="0" bIns="0" rtlCol="0" anchor="b" anchorCtr="0">
            <a:spAutoFit/>
          </a:bodyPr>
          <a:lstStyle>
            <a:lvl1pPr>
              <a:defRPr lang="en-US" sz="900" dirty="0" smtClean="0">
                <a:gradFill>
                  <a:gsLst>
                    <a:gs pos="24519">
                      <a:schemeClr val="accent6"/>
                    </a:gs>
                    <a:gs pos="52000">
                      <a:schemeClr val="accent6"/>
                    </a:gs>
                  </a:gsLst>
                  <a:lin ang="5400000" scaled="1"/>
                </a:gradFill>
              </a:defRPr>
            </a:lvl1pPr>
          </a:lstStyle>
          <a:p>
            <a:pPr marL="0" lvl="0" indent="0">
              <a:spcBef>
                <a:spcPts val="300"/>
              </a:spcBef>
              <a:buNone/>
            </a:pPr>
            <a:r>
              <a:rPr lang="en-US" dirty="0"/>
              <a:t>Footnote here.</a:t>
            </a:r>
          </a:p>
        </p:txBody>
      </p:sp>
    </p:spTree>
    <p:extLst>
      <p:ext uri="{BB962C8B-B14F-4D97-AF65-F5344CB8AC3E}">
        <p14:creationId xmlns:p14="http://schemas.microsoft.com/office/powerpoint/2010/main" val="28254536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avy Messaging Option Aqua">
    <p:bg>
      <p:bgPr>
        <a:solidFill>
          <a:schemeClr val="accent4"/>
        </a:solidFill>
        <a:effectLst/>
      </p:bgPr>
    </p:bg>
    <p:spTree>
      <p:nvGrpSpPr>
        <p:cNvPr id="1" name=""/>
        <p:cNvGrpSpPr/>
        <p:nvPr/>
      </p:nvGrpSpPr>
      <p:grpSpPr>
        <a:xfrm>
          <a:off x="0" y="0"/>
          <a:ext cx="0" cy="0"/>
          <a:chOff x="0" y="0"/>
          <a:chExt cx="0" cy="0"/>
        </a:xfrm>
      </p:grpSpPr>
      <p:sp>
        <p:nvSpPr>
          <p:cNvPr id="2" name="Title 26">
            <a:extLst>
              <a:ext uri="{FF2B5EF4-FFF2-40B4-BE49-F238E27FC236}">
                <a16:creationId xmlns:a16="http://schemas.microsoft.com/office/drawing/2014/main" id="{7A91AEC8-E1B2-47A0-A73A-1AFB7831767D}"/>
              </a:ext>
            </a:extLst>
          </p:cNvPr>
          <p:cNvSpPr>
            <a:spLocks noGrp="1"/>
          </p:cNvSpPr>
          <p:nvPr>
            <p:ph type="title"/>
          </p:nvPr>
        </p:nvSpPr>
        <p:spPr>
          <a:xfrm>
            <a:off x="1280158" y="3430896"/>
            <a:ext cx="10459811" cy="615553"/>
          </a:xfrm>
        </p:spPr>
        <p:txBody>
          <a:bodyPr vert="horz" wrap="square" lIns="0" tIns="0" rIns="0" bIns="0" rtlCol="0" anchor="ctr" anchorCtr="0">
            <a:spAutoFit/>
          </a:bodyPr>
          <a:lstStyle>
            <a:lvl1pPr marL="0" indent="0" algn="l" defTabSz="612231" rtl="0" eaLnBrk="1" latinLnBrk="0" hangingPunct="1">
              <a:spcBef>
                <a:spcPts val="0"/>
              </a:spcBef>
              <a:buClr>
                <a:schemeClr val="tx2"/>
              </a:buClr>
              <a:buSzPct val="120000"/>
              <a:buFont typeface="Arial"/>
              <a:buNone/>
              <a:defRPr lang="en-US" sz="4000" kern="1200" spc="-80" baseline="0" dirty="0">
                <a:gradFill>
                  <a:gsLst>
                    <a:gs pos="10577">
                      <a:schemeClr val="tx2"/>
                    </a:gs>
                    <a:gs pos="45192">
                      <a:schemeClr val="tx2"/>
                    </a:gs>
                  </a:gsLst>
                  <a:lin ang="0" scaled="1"/>
                </a:gradFill>
                <a:latin typeface="+mn-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13" name="TextBox 12">
            <a:extLst>
              <a:ext uri="{FF2B5EF4-FFF2-40B4-BE49-F238E27FC236}">
                <a16:creationId xmlns:a16="http://schemas.microsoft.com/office/drawing/2014/main" id="{18B164F7-A32B-41EB-AFCA-2B6A66E660EA}"/>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5" name="TextBox 14">
            <a:extLst>
              <a:ext uri="{FF2B5EF4-FFF2-40B4-BE49-F238E27FC236}">
                <a16:creationId xmlns:a16="http://schemas.microsoft.com/office/drawing/2014/main" id="{1BF5BEEB-8620-4CCC-B9BC-0AAD6DFC6485}"/>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7" name="TextBox 6">
            <a:extLst>
              <a:ext uri="{FF2B5EF4-FFF2-40B4-BE49-F238E27FC236}">
                <a16:creationId xmlns:a16="http://schemas.microsoft.com/office/drawing/2014/main" id="{340101B4-5724-4A6F-88A7-661A69D139D6}"/>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9" name="Graphic 8">
            <a:extLst>
              <a:ext uri="{FF2B5EF4-FFF2-40B4-BE49-F238E27FC236}">
                <a16:creationId xmlns:a16="http://schemas.microsoft.com/office/drawing/2014/main" id="{0ADB48AC-4786-40D4-B971-9F005E8D3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cxnSp>
        <p:nvCxnSpPr>
          <p:cNvPr id="10" name="Straight Connector 9">
            <a:extLst>
              <a:ext uri="{FF2B5EF4-FFF2-40B4-BE49-F238E27FC236}">
                <a16:creationId xmlns:a16="http://schemas.microsoft.com/office/drawing/2014/main" id="{1EBE3D44-2775-47CE-9510-B6B3614D100D}"/>
              </a:ext>
            </a:extLst>
          </p:cNvPr>
          <p:cNvCxnSpPr/>
          <p:nvPr userDrawn="1"/>
        </p:nvCxnSpPr>
        <p:spPr>
          <a:xfrm>
            <a:off x="914400" y="3072984"/>
            <a:ext cx="0" cy="1331377"/>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131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eavy Messaging Option Violet">
    <p:bg>
      <p:bgPr>
        <a:solidFill>
          <a:schemeClr val="accent2"/>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9334BDD-8CB0-49B0-9830-A8B32121EA4F}"/>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15" name="TextBox 14">
            <a:extLst>
              <a:ext uri="{FF2B5EF4-FFF2-40B4-BE49-F238E27FC236}">
                <a16:creationId xmlns:a16="http://schemas.microsoft.com/office/drawing/2014/main" id="{C680B9F4-514F-462A-B425-3825B8C6C143}"/>
              </a:ext>
            </a:extLst>
          </p:cNvPr>
          <p:cNvSpPr txBox="1"/>
          <p:nvPr userDrawn="1"/>
        </p:nvSpPr>
        <p:spPr>
          <a:xfrm>
            <a:off x="11374767"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7" name="TextBox 6">
            <a:extLst>
              <a:ext uri="{FF2B5EF4-FFF2-40B4-BE49-F238E27FC236}">
                <a16:creationId xmlns:a16="http://schemas.microsoft.com/office/drawing/2014/main" id="{13086027-A28F-4AD3-BCA6-E42E3AAF3904}"/>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8" name="Graphic 7">
            <a:extLst>
              <a:ext uri="{FF2B5EF4-FFF2-40B4-BE49-F238E27FC236}">
                <a16:creationId xmlns:a16="http://schemas.microsoft.com/office/drawing/2014/main" id="{06068E5F-CF0F-465C-BA11-9FE2D7CB82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sp>
        <p:nvSpPr>
          <p:cNvPr id="9" name="Title 26">
            <a:extLst>
              <a:ext uri="{FF2B5EF4-FFF2-40B4-BE49-F238E27FC236}">
                <a16:creationId xmlns:a16="http://schemas.microsoft.com/office/drawing/2014/main" id="{95B5B45F-2B19-4C03-B6AF-88D4FB491A6E}"/>
              </a:ext>
            </a:extLst>
          </p:cNvPr>
          <p:cNvSpPr>
            <a:spLocks noGrp="1"/>
          </p:cNvSpPr>
          <p:nvPr>
            <p:ph type="title"/>
          </p:nvPr>
        </p:nvSpPr>
        <p:spPr>
          <a:xfrm>
            <a:off x="1280158" y="3430896"/>
            <a:ext cx="10459811" cy="615553"/>
          </a:xfrm>
        </p:spPr>
        <p:txBody>
          <a:bodyPr vert="horz" wrap="square" lIns="0" tIns="0" rIns="0" bIns="0" rtlCol="0" anchor="ctr" anchorCtr="0">
            <a:spAutoFit/>
          </a:bodyPr>
          <a:lstStyle>
            <a:lvl1pPr marL="0" indent="0" algn="l" defTabSz="612231" rtl="0" eaLnBrk="1" latinLnBrk="0" hangingPunct="1">
              <a:spcBef>
                <a:spcPts val="0"/>
              </a:spcBef>
              <a:buClr>
                <a:schemeClr val="tx2"/>
              </a:buClr>
              <a:buSzPct val="120000"/>
              <a:buFont typeface="Arial"/>
              <a:buNone/>
              <a:defRPr lang="en-US" sz="4000" kern="1200" spc="-80" baseline="0" dirty="0">
                <a:gradFill>
                  <a:gsLst>
                    <a:gs pos="10577">
                      <a:schemeClr val="tx2"/>
                    </a:gs>
                    <a:gs pos="45192">
                      <a:schemeClr val="tx2"/>
                    </a:gs>
                  </a:gsLst>
                  <a:lin ang="0" scaled="1"/>
                </a:gradFill>
                <a:latin typeface="+mn-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cxnSp>
        <p:nvCxnSpPr>
          <p:cNvPr id="10" name="Straight Connector 9">
            <a:extLst>
              <a:ext uri="{FF2B5EF4-FFF2-40B4-BE49-F238E27FC236}">
                <a16:creationId xmlns:a16="http://schemas.microsoft.com/office/drawing/2014/main" id="{7E171B89-8BC6-460B-94A5-44939525155B}"/>
              </a:ext>
            </a:extLst>
          </p:cNvPr>
          <p:cNvCxnSpPr/>
          <p:nvPr userDrawn="1"/>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1784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vy Messaging Option Light Gray">
    <p:bg>
      <p:bgRef idx="1001">
        <a:schemeClr val="bg1"/>
      </p:bgRef>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70CA573B-6689-4C69-B79D-BFD690293D71}"/>
              </a:ext>
            </a:extLst>
          </p:cNvPr>
          <p:cNvSpPr txBox="1"/>
          <p:nvPr userDrawn="1"/>
        </p:nvSpPr>
        <p:spPr>
          <a:xfrm>
            <a:off x="11268603" y="6559339"/>
            <a:ext cx="406931" cy="123111"/>
          </a:xfrm>
          <a:prstGeom prst="rect">
            <a:avLst/>
          </a:prstGeom>
        </p:spPr>
        <p:txBody>
          <a:bodyPr vert="horz" wrap="square" lIns="0" tIns="0" rIns="0" bIns="0" rtlCol="0">
            <a:spAutoFit/>
          </a:bodyPr>
          <a:lstStyle/>
          <a:p>
            <a:pPr marL="0" marR="0" lvl="0" indent="0" algn="r" defTabSz="609585" rtl="0" eaLnBrk="1" fontAlgn="auto" latinLnBrk="0" hangingPunct="1">
              <a:lnSpc>
                <a:spcPct val="100000"/>
              </a:lnSpc>
              <a:spcBef>
                <a:spcPts val="0"/>
              </a:spcBef>
              <a:spcAft>
                <a:spcPts val="0"/>
              </a:spcAft>
              <a:buClrTx/>
              <a:buSzTx/>
              <a:buFont typeface="Arial"/>
              <a:buNone/>
              <a:tabLst/>
              <a:defRPr/>
            </a:pPr>
            <a:fld id="{B1A645E4-8909-49F6-A555-47EFBE8517C9}" type="slidenum">
              <a:rPr lang="en-US" sz="800" kern="1200" noProof="0" smtClean="0">
                <a:gradFill>
                  <a:gsLst>
                    <a:gs pos="93258">
                      <a:schemeClr val="tx1"/>
                    </a:gs>
                    <a:gs pos="68000">
                      <a:schemeClr val="tx1"/>
                    </a:gs>
                  </a:gsLst>
                  <a:lin ang="0" scaled="1"/>
                </a:gradFill>
                <a:latin typeface="+mn-lt"/>
                <a:ea typeface="+mn-ea"/>
                <a:cs typeface="+mn-cs"/>
              </a:rPr>
              <a:pPr marL="0" marR="0" lvl="0" indent="0" algn="r" defTabSz="609585" rtl="0" eaLnBrk="1" fontAlgn="auto" latinLnBrk="0" hangingPunct="1">
                <a:lnSpc>
                  <a:spcPct val="100000"/>
                </a:lnSpc>
                <a:spcBef>
                  <a:spcPts val="0"/>
                </a:spcBef>
                <a:spcAft>
                  <a:spcPts val="0"/>
                </a:spcAft>
                <a:buClrTx/>
                <a:buSzTx/>
                <a:buFont typeface="Arial"/>
                <a:buNone/>
                <a:tabLst/>
                <a:defRPr/>
              </a:pPr>
              <a:t>‹#›</a:t>
            </a:fld>
            <a:endParaRPr lang="en-US" sz="800" kern="1200" noProof="0" dirty="0">
              <a:gradFill>
                <a:gsLst>
                  <a:gs pos="93258">
                    <a:schemeClr val="tx1"/>
                  </a:gs>
                  <a:gs pos="68000">
                    <a:schemeClr val="tx1"/>
                  </a:gs>
                </a:gsLst>
                <a:lin ang="0" scaled="1"/>
              </a:gradFill>
              <a:latin typeface="+mn-lt"/>
              <a:ea typeface="+mn-ea"/>
              <a:cs typeface="+mn-cs"/>
            </a:endParaRPr>
          </a:p>
        </p:txBody>
      </p:sp>
      <p:sp>
        <p:nvSpPr>
          <p:cNvPr id="8" name="TextBox 7">
            <a:extLst>
              <a:ext uri="{FF2B5EF4-FFF2-40B4-BE49-F238E27FC236}">
                <a16:creationId xmlns:a16="http://schemas.microsoft.com/office/drawing/2014/main" id="{AE3C904E-E965-41D7-AFEA-F0468DE9567C}"/>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7" name="Graphic 6">
            <a:extLst>
              <a:ext uri="{FF2B5EF4-FFF2-40B4-BE49-F238E27FC236}">
                <a16:creationId xmlns:a16="http://schemas.microsoft.com/office/drawing/2014/main" id="{3249FBB2-0AF6-42C3-B848-F75154326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sp>
        <p:nvSpPr>
          <p:cNvPr id="6" name="Title 26">
            <a:extLst>
              <a:ext uri="{FF2B5EF4-FFF2-40B4-BE49-F238E27FC236}">
                <a16:creationId xmlns:a16="http://schemas.microsoft.com/office/drawing/2014/main" id="{75547440-492F-4B13-A642-799CD59884DB}"/>
              </a:ext>
            </a:extLst>
          </p:cNvPr>
          <p:cNvSpPr>
            <a:spLocks noGrp="1"/>
          </p:cNvSpPr>
          <p:nvPr>
            <p:ph type="title"/>
          </p:nvPr>
        </p:nvSpPr>
        <p:spPr>
          <a:xfrm>
            <a:off x="1280158" y="3430896"/>
            <a:ext cx="10459811" cy="615553"/>
          </a:xfrm>
        </p:spPr>
        <p:txBody>
          <a:bodyPr vert="horz" wrap="square" lIns="0" tIns="0" rIns="0" bIns="0" rtlCol="0" anchor="ctr" anchorCtr="0">
            <a:spAutoFit/>
          </a:bodyPr>
          <a:lstStyle>
            <a:lvl1pPr marL="0" indent="0" algn="l" defTabSz="612231" rtl="0" eaLnBrk="1" latinLnBrk="0" hangingPunct="1">
              <a:spcBef>
                <a:spcPts val="0"/>
              </a:spcBef>
              <a:buClr>
                <a:schemeClr val="tx2"/>
              </a:buClr>
              <a:buSzPct val="120000"/>
              <a:buFont typeface="Arial"/>
              <a:buNone/>
              <a:defRPr lang="en-US" sz="4000" kern="1200" spc="-80" baseline="0" dirty="0">
                <a:gradFill>
                  <a:gsLst>
                    <a:gs pos="10577">
                      <a:schemeClr val="tx2"/>
                    </a:gs>
                    <a:gs pos="45192">
                      <a:schemeClr val="tx2"/>
                    </a:gs>
                  </a:gsLst>
                  <a:lin ang="0" scaled="1"/>
                </a:gradFill>
                <a:latin typeface="+mn-lt"/>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cxnSp>
        <p:nvCxnSpPr>
          <p:cNvPr id="9" name="Straight Connector 8">
            <a:extLst>
              <a:ext uri="{FF2B5EF4-FFF2-40B4-BE49-F238E27FC236}">
                <a16:creationId xmlns:a16="http://schemas.microsoft.com/office/drawing/2014/main" id="{D0C57B4C-8D4A-4A6D-84F8-2474C37A2166}"/>
              </a:ext>
            </a:extLst>
          </p:cNvPr>
          <p:cNvCxnSpPr/>
          <p:nvPr userDrawn="1"/>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3778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Presenter">
    <p:bg>
      <p:bgPr>
        <a:solidFill>
          <a:schemeClr val="bg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2317BC5-09ED-45FF-9E86-94911430D8E5}"/>
              </a:ext>
            </a:extLst>
          </p:cNvPr>
          <p:cNvSpPr txBox="1"/>
          <p:nvPr userDrawn="1"/>
        </p:nvSpPr>
        <p:spPr>
          <a:xfrm>
            <a:off x="454702" y="6372877"/>
            <a:ext cx="3169920" cy="123111"/>
          </a:xfrm>
          <a:prstGeom prst="rect">
            <a:avLst/>
          </a:prstGeom>
        </p:spPr>
        <p:txBody>
          <a:bodyPr vert="horz" wrap="square" lIns="0" tIns="0" rIns="0" bIns="0" rtlCol="0" anchor="b" anchorCtr="0">
            <a:spAutoFit/>
          </a:bodyPr>
          <a:lstStyle/>
          <a:p>
            <a:pPr marL="0" indent="0" algn="l">
              <a:buFont typeface="Arial"/>
              <a:buNone/>
            </a:pPr>
            <a:r>
              <a:rPr lang="en-US" sz="800" kern="1200" dirty="0">
                <a:gradFill>
                  <a:gsLst>
                    <a:gs pos="3365">
                      <a:schemeClr val="tx1"/>
                    </a:gs>
                    <a:gs pos="10577">
                      <a:schemeClr val="tx1"/>
                    </a:gs>
                  </a:gsLst>
                  <a:lin ang="0" scaled="1"/>
                </a:gradFill>
                <a:latin typeface="+mn-lt"/>
                <a:ea typeface="+mn-ea"/>
                <a:cs typeface="+mn-cs"/>
              </a:rPr>
              <a:t>© 2002–2019 Teladoc Health, Inc. All rights reserved. </a:t>
            </a:r>
          </a:p>
        </p:txBody>
      </p:sp>
      <p:pic>
        <p:nvPicPr>
          <p:cNvPr id="4" name="Graphic 5">
            <a:extLst>
              <a:ext uri="{FF2B5EF4-FFF2-40B4-BE49-F238E27FC236}">
                <a16:creationId xmlns:a16="http://schemas.microsoft.com/office/drawing/2014/main" id="{5221EF8A-5B37-4240-8E3F-20E05263C7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4288" y="653500"/>
            <a:ext cx="5551000" cy="5551000"/>
          </a:xfrm>
          <a:prstGeom prst="rect">
            <a:avLst/>
          </a:prstGeom>
        </p:spPr>
      </p:pic>
      <p:pic>
        <p:nvPicPr>
          <p:cNvPr id="5" name="Graphic 4">
            <a:extLst>
              <a:ext uri="{FF2B5EF4-FFF2-40B4-BE49-F238E27FC236}">
                <a16:creationId xmlns:a16="http://schemas.microsoft.com/office/drawing/2014/main" id="{1B286C3A-DF23-4832-9130-E51F294CFE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731520" y="731520"/>
            <a:ext cx="3501569" cy="1142998"/>
          </a:xfrm>
          <a:prstGeom prst="rect">
            <a:avLst/>
          </a:prstGeom>
        </p:spPr>
      </p:pic>
      <p:sp>
        <p:nvSpPr>
          <p:cNvPr id="11" name="Text Placeholder 10">
            <a:extLst>
              <a:ext uri="{FF2B5EF4-FFF2-40B4-BE49-F238E27FC236}">
                <a16:creationId xmlns:a16="http://schemas.microsoft.com/office/drawing/2014/main" id="{36E2774E-4599-4BB0-AC43-157949D2BD3E}"/>
              </a:ext>
            </a:extLst>
          </p:cNvPr>
          <p:cNvSpPr>
            <a:spLocks noGrp="1"/>
          </p:cNvSpPr>
          <p:nvPr>
            <p:ph type="body" sz="quarter" idx="10" hasCustomPrompt="1"/>
          </p:nvPr>
        </p:nvSpPr>
        <p:spPr>
          <a:xfrm>
            <a:off x="731838" y="3105150"/>
            <a:ext cx="5186362" cy="2200275"/>
          </a:xfrm>
        </p:spPr>
        <p:txBody>
          <a:bodyPr/>
          <a:lstStyle>
            <a:lvl1pPr marL="0" indent="0">
              <a:buNone/>
              <a:defRPr/>
            </a:lvl1pPr>
            <a:lvl2pPr marL="230188" indent="0">
              <a:buNone/>
              <a:defRPr/>
            </a:lvl2pPr>
            <a:lvl3pPr marL="1224460" indent="0">
              <a:buNone/>
              <a:defRPr/>
            </a:lvl3pPr>
            <a:lvl4pPr marL="1836691" indent="0">
              <a:buNone/>
              <a:defRPr/>
            </a:lvl4pPr>
            <a:lvl5pPr marL="2448921" indent="0">
              <a:buNone/>
              <a:defRPr/>
            </a:lvl5pPr>
          </a:lstStyle>
          <a:p>
            <a:pPr lvl="0"/>
            <a:r>
              <a:rPr lang="en-US" dirty="0"/>
              <a:t>Presenter’s contact:</a:t>
            </a:r>
          </a:p>
          <a:p>
            <a:pPr lvl="0"/>
            <a:r>
              <a:rPr lang="en-US" dirty="0"/>
              <a:t>presenter@email.com</a:t>
            </a:r>
          </a:p>
          <a:p>
            <a:pPr lvl="0"/>
            <a:r>
              <a:rPr lang="en-US" dirty="0" err="1"/>
              <a:t>xxx.xxx.xxx</a:t>
            </a:r>
            <a:endParaRPr lang="en-US" dirty="0"/>
          </a:p>
        </p:txBody>
      </p:sp>
    </p:spTree>
    <p:extLst>
      <p:ext uri="{BB962C8B-B14F-4D97-AF65-F5344CB8AC3E}">
        <p14:creationId xmlns:p14="http://schemas.microsoft.com/office/powerpoint/2010/main" val="30810274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Closing Presenter Option 2">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17AB0F-5692-453F-BB99-B389C6DE8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938070" y="0"/>
            <a:ext cx="4242516" cy="1912514"/>
          </a:xfrm>
          <a:prstGeom prst="rect">
            <a:avLst/>
          </a:prstGeom>
        </p:spPr>
      </p:pic>
      <p:pic>
        <p:nvPicPr>
          <p:cNvPr id="7" name="Graphic 4">
            <a:extLst>
              <a:ext uri="{FF2B5EF4-FFF2-40B4-BE49-F238E27FC236}">
                <a16:creationId xmlns:a16="http://schemas.microsoft.com/office/drawing/2014/main" id="{01C763E3-8D8C-4D0C-98C2-D46ABA0BF7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308543" y="2772060"/>
            <a:ext cx="3501569" cy="1142998"/>
          </a:xfrm>
          <a:prstGeom prst="rect">
            <a:avLst/>
          </a:prstGeom>
        </p:spPr>
      </p:pic>
      <p:sp>
        <p:nvSpPr>
          <p:cNvPr id="8" name="Text Placeholder 1">
            <a:extLst>
              <a:ext uri="{FF2B5EF4-FFF2-40B4-BE49-F238E27FC236}">
                <a16:creationId xmlns:a16="http://schemas.microsoft.com/office/drawing/2014/main" id="{5A52D870-3675-41E6-B0DE-DB0237B37E98}"/>
              </a:ext>
            </a:extLst>
          </p:cNvPr>
          <p:cNvSpPr txBox="1">
            <a:spLocks/>
          </p:cNvSpPr>
          <p:nvPr userDrawn="1"/>
        </p:nvSpPr>
        <p:spPr>
          <a:xfrm>
            <a:off x="3620927" y="4539981"/>
            <a:ext cx="4876800" cy="287323"/>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lgn="ctr">
              <a:buNone/>
            </a:pPr>
            <a:r>
              <a:rPr lang="en-US" dirty="0"/>
              <a:t>Presenter’s contact:</a:t>
            </a:r>
            <a:endParaRPr lang="en-US" dirty="0">
              <a:hlinkClick r:id="rId4"/>
            </a:endParaRPr>
          </a:p>
          <a:p>
            <a:pPr marL="0" indent="0" algn="ctr">
              <a:buNone/>
            </a:pPr>
            <a:r>
              <a:rPr lang="en-US" dirty="0">
                <a:hlinkClick r:id="rId4"/>
              </a:rPr>
              <a:t>presenter@email.com</a:t>
            </a:r>
            <a:endParaRPr lang="en-US" dirty="0"/>
          </a:p>
          <a:p>
            <a:pPr marL="0" indent="0" algn="ctr">
              <a:buNone/>
            </a:pPr>
            <a:r>
              <a:rPr lang="en-US" dirty="0" err="1"/>
              <a:t>xxx.xxx.xxxx</a:t>
            </a:r>
            <a:endParaRPr lang="en-US" dirty="0"/>
          </a:p>
        </p:txBody>
      </p:sp>
      <p:sp>
        <p:nvSpPr>
          <p:cNvPr id="5" name="TextBox 4">
            <a:extLst>
              <a:ext uri="{FF2B5EF4-FFF2-40B4-BE49-F238E27FC236}">
                <a16:creationId xmlns:a16="http://schemas.microsoft.com/office/drawing/2014/main" id="{36E8796E-B0A2-4FC0-94B1-3D2816FA8FE5}"/>
              </a:ext>
            </a:extLst>
          </p:cNvPr>
          <p:cNvSpPr txBox="1"/>
          <p:nvPr userDrawn="1"/>
        </p:nvSpPr>
        <p:spPr>
          <a:xfrm>
            <a:off x="518615" y="6529033"/>
            <a:ext cx="11068333" cy="123111"/>
          </a:xfrm>
          <a:prstGeom prst="rect">
            <a:avLst/>
          </a:prstGeom>
        </p:spPr>
        <p:txBody>
          <a:bodyPr vert="horz" wrap="square" lIns="0" tIns="0" rIns="0" bIns="0" rtlCol="0" anchor="b" anchorCtr="0">
            <a:spAutoFit/>
          </a:bodyPr>
          <a:lstStyle/>
          <a:p>
            <a:pPr marL="0" indent="0" algn="ctr">
              <a:buFont typeface="Arial"/>
              <a:buNone/>
            </a:pPr>
            <a:r>
              <a:rPr lang="en-US" sz="800" kern="1200" dirty="0">
                <a:gradFill>
                  <a:gsLst>
                    <a:gs pos="3365">
                      <a:schemeClr val="tx1"/>
                    </a:gs>
                    <a:gs pos="10577">
                      <a:schemeClr val="tx1"/>
                    </a:gs>
                  </a:gsLst>
                  <a:lin ang="0" scaled="1"/>
                </a:gradFill>
                <a:latin typeface="+mn-lt"/>
                <a:ea typeface="+mn-ea"/>
                <a:cs typeface="+mn-cs"/>
              </a:rPr>
              <a:t>© 2002–2019 Teladoc Health, Inc. All rights reserved. </a:t>
            </a:r>
          </a:p>
        </p:txBody>
      </p:sp>
    </p:spTree>
    <p:extLst>
      <p:ext uri="{BB962C8B-B14F-4D97-AF65-F5344CB8AC3E}">
        <p14:creationId xmlns:p14="http://schemas.microsoft.com/office/powerpoint/2010/main" val="14630511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Photo Circles">
    <p:bg>
      <p:bgRef idx="1001">
        <a:schemeClr val="bg2"/>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E1FEE9-F6A2-49EA-B5CF-EAED04E0474F}"/>
              </a:ext>
            </a:extLst>
          </p:cNvPr>
          <p:cNvSpPr>
            <a:spLocks noGrp="1"/>
          </p:cNvSpPr>
          <p:nvPr>
            <p:ph type="pic" sz="quarter" idx="14" hasCustomPrompt="1"/>
          </p:nvPr>
        </p:nvSpPr>
        <p:spPr>
          <a:xfrm>
            <a:off x="-953" y="0"/>
            <a:ext cx="4062413" cy="6858000"/>
          </a:xfrm>
          <a:blipFill>
            <a:blip r:embed="rId2" cstate="screen">
              <a:extLst>
                <a:ext uri="{28A0092B-C50C-407E-A947-70E740481C1C}">
                  <a14:useLocalDpi xmlns:a14="http://schemas.microsoft.com/office/drawing/2010/main"/>
                </a:ext>
              </a:extLst>
            </a:blip>
            <a:srcRect/>
            <a:stretch>
              <a:fillRect t="-30" b="-30"/>
            </a:stretch>
          </a:blipFill>
        </p:spPr>
        <p:txBody>
          <a:bodyPr tIns="274320"/>
          <a:lstStyle>
            <a:lvl1pPr marL="0" indent="0" algn="ctr">
              <a:buNone/>
              <a:defRPr sz="1800">
                <a:gradFill>
                  <a:gsLst>
                    <a:gs pos="12987">
                      <a:schemeClr val="bg1"/>
                    </a:gs>
                    <a:gs pos="61058">
                      <a:schemeClr val="bg1"/>
                    </a:gs>
                  </a:gsLst>
                  <a:lin ang="0" scaled="1"/>
                </a:gradFill>
              </a:defRPr>
            </a:lvl1pPr>
          </a:lstStyle>
          <a:p>
            <a:r>
              <a:rPr lang="en-US" dirty="0"/>
              <a:t>Click icon to change image</a:t>
            </a:r>
          </a:p>
        </p:txBody>
      </p:sp>
      <p:sp>
        <p:nvSpPr>
          <p:cNvPr id="18" name="Title 26">
            <a:extLst>
              <a:ext uri="{FF2B5EF4-FFF2-40B4-BE49-F238E27FC236}">
                <a16:creationId xmlns:a16="http://schemas.microsoft.com/office/drawing/2014/main" id="{465BA052-51A7-49E7-9F24-0CE9F30A4FDD}"/>
              </a:ext>
            </a:extLst>
          </p:cNvPr>
          <p:cNvSpPr>
            <a:spLocks noGrp="1"/>
          </p:cNvSpPr>
          <p:nvPr>
            <p:ph type="title"/>
          </p:nvPr>
        </p:nvSpPr>
        <p:spPr bwMode="black">
          <a:xfrm>
            <a:off x="5285233" y="2651237"/>
            <a:ext cx="6171755" cy="1231106"/>
          </a:xfrm>
        </p:spPr>
        <p:txBody>
          <a:bodyPr vert="horz" wrap="square" lIns="0" tIns="0" rIns="0" bIns="0" rtlCol="0" anchor="b" anchorCtr="0">
            <a:spAutoFit/>
          </a:bodyPr>
          <a:lstStyle>
            <a:lvl1pPr>
              <a:defRPr lang="en-US" sz="4000" spc="-107" dirty="0">
                <a:gradFill>
                  <a:gsLst>
                    <a:gs pos="61058">
                      <a:schemeClr val="tx1"/>
                    </a:gs>
                    <a:gs pos="74000">
                      <a:schemeClr val="tx1"/>
                    </a:gs>
                  </a:gsLst>
                  <a:lin ang="0" scaled="1"/>
                </a:gradFill>
                <a:latin typeface="Century Gothic" charset="0"/>
              </a:defRPr>
            </a:lvl1pPr>
          </a:lstStyle>
          <a:p>
            <a:pPr marL="0" lvl="0" indent="0">
              <a:spcBef>
                <a:spcPts val="0"/>
              </a:spcBef>
              <a:buClr>
                <a:schemeClr val="tx2"/>
              </a:buClr>
              <a:buSzPct val="120000"/>
              <a:buFont typeface="Arial"/>
            </a:pPr>
            <a:r>
              <a:rPr lang="en-US"/>
              <a:t>Click to edit Master title style</a:t>
            </a:r>
            <a:endParaRPr lang="en-US" dirty="0"/>
          </a:p>
        </p:txBody>
      </p:sp>
      <p:pic>
        <p:nvPicPr>
          <p:cNvPr id="7" name="Graphic 6">
            <a:extLst>
              <a:ext uri="{FF2B5EF4-FFF2-40B4-BE49-F238E27FC236}">
                <a16:creationId xmlns:a16="http://schemas.microsoft.com/office/drawing/2014/main" id="{9D54D79C-AF39-4475-AB47-1DE58734A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5285233" y="731520"/>
            <a:ext cx="2100941" cy="685799"/>
          </a:xfrm>
          <a:prstGeom prst="rect">
            <a:avLst/>
          </a:prstGeom>
        </p:spPr>
      </p:pic>
      <p:sp>
        <p:nvSpPr>
          <p:cNvPr id="6" name="Text Placeholder 5">
            <a:extLst>
              <a:ext uri="{FF2B5EF4-FFF2-40B4-BE49-F238E27FC236}">
                <a16:creationId xmlns:a16="http://schemas.microsoft.com/office/drawing/2014/main" id="{5B48232E-CE17-41A4-860A-DA37EE36B8AE}"/>
              </a:ext>
            </a:extLst>
          </p:cNvPr>
          <p:cNvSpPr>
            <a:spLocks noGrp="1"/>
          </p:cNvSpPr>
          <p:nvPr>
            <p:ph type="body" sz="quarter" idx="13"/>
          </p:nvPr>
        </p:nvSpPr>
        <p:spPr>
          <a:xfrm>
            <a:off x="5285233" y="4286879"/>
            <a:ext cx="6171755" cy="369332"/>
          </a:xfrm>
        </p:spPr>
        <p:txBody>
          <a:bodyPr wrap="square">
            <a:spAutoFit/>
          </a:bodyPr>
          <a:lstStyle>
            <a:lvl1pPr marL="0" indent="0">
              <a:spcBef>
                <a:spcPts val="0"/>
              </a:spcBef>
              <a:buNone/>
              <a:defRPr sz="2400"/>
            </a:lvl1pPr>
          </a:lstStyle>
          <a:p>
            <a:pPr lvl="0"/>
            <a:r>
              <a:rPr lang="en-US"/>
              <a:t>Click to edit Master text styles</a:t>
            </a:r>
          </a:p>
        </p:txBody>
      </p:sp>
      <p:pic>
        <p:nvPicPr>
          <p:cNvPr id="12" name="Graphic 11">
            <a:extLst>
              <a:ext uri="{FF2B5EF4-FFF2-40B4-BE49-F238E27FC236}">
                <a16:creationId xmlns:a16="http://schemas.microsoft.com/office/drawing/2014/main" id="{64DACC49-B6DA-46E5-A699-EA39688724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00400" y="2569464"/>
            <a:ext cx="1719072" cy="1719072"/>
          </a:xfrm>
          <a:prstGeom prst="rect">
            <a:avLst/>
          </a:prstGeom>
        </p:spPr>
      </p:pic>
    </p:spTree>
    <p:extLst>
      <p:ext uri="{BB962C8B-B14F-4D97-AF65-F5344CB8AC3E}">
        <p14:creationId xmlns:p14="http://schemas.microsoft.com/office/powerpoint/2010/main" val="3387156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Photo Circles Aqua">
    <p:bg bwMode="auto">
      <p:bgPr>
        <a:solidFill>
          <a:schemeClr val="accent4"/>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257822A-07F1-4067-A0DD-845B2CF03CDF}"/>
              </a:ext>
            </a:extLst>
          </p:cNvPr>
          <p:cNvSpPr>
            <a:spLocks noGrp="1"/>
          </p:cNvSpPr>
          <p:nvPr>
            <p:ph type="pic" sz="quarter" idx="14" hasCustomPrompt="1"/>
          </p:nvPr>
        </p:nvSpPr>
        <p:spPr>
          <a:xfrm>
            <a:off x="0" y="0"/>
            <a:ext cx="4062413" cy="6858000"/>
          </a:xfrm>
          <a:blipFill>
            <a:blip r:embed="rId2"/>
            <a:stretch>
              <a:fillRect/>
            </a:stretch>
          </a:blipFill>
        </p:spPr>
        <p:txBody>
          <a:bodyPr tIns="274320"/>
          <a:lstStyle>
            <a:lvl1pPr marL="0" indent="0" algn="ctr">
              <a:buNone/>
              <a:defRPr>
                <a:gradFill>
                  <a:gsLst>
                    <a:gs pos="2597">
                      <a:schemeClr val="tx1"/>
                    </a:gs>
                    <a:gs pos="26000">
                      <a:schemeClr val="tx1"/>
                    </a:gs>
                  </a:gsLst>
                  <a:lin ang="0" scaled="1"/>
                </a:gradFill>
              </a:defRPr>
            </a:lvl1pPr>
          </a:lstStyle>
          <a:p>
            <a:r>
              <a:rPr lang="en-US" dirty="0"/>
              <a:t>Click icon to change image</a:t>
            </a:r>
          </a:p>
        </p:txBody>
      </p:sp>
      <p:sp>
        <p:nvSpPr>
          <p:cNvPr id="18" name="Title 26">
            <a:extLst>
              <a:ext uri="{FF2B5EF4-FFF2-40B4-BE49-F238E27FC236}">
                <a16:creationId xmlns:a16="http://schemas.microsoft.com/office/drawing/2014/main" id="{465BA052-51A7-49E7-9F24-0CE9F30A4FDD}"/>
              </a:ext>
            </a:extLst>
          </p:cNvPr>
          <p:cNvSpPr>
            <a:spLocks noGrp="1"/>
          </p:cNvSpPr>
          <p:nvPr>
            <p:ph type="title"/>
          </p:nvPr>
        </p:nvSpPr>
        <p:spPr bwMode="black">
          <a:xfrm>
            <a:off x="5285233" y="2651237"/>
            <a:ext cx="6171755" cy="1231106"/>
          </a:xfrm>
        </p:spPr>
        <p:txBody>
          <a:bodyPr vert="horz" wrap="square" lIns="0" tIns="0" rIns="0" bIns="0" rtlCol="0" anchor="b" anchorCtr="0">
            <a:spAutoFit/>
          </a:bodyPr>
          <a:lstStyle>
            <a:lvl1pPr>
              <a:defRPr lang="en-US" sz="4000" spc="-107" dirty="0">
                <a:gradFill>
                  <a:gsLst>
                    <a:gs pos="61058">
                      <a:srgbClr val="F0F1F1"/>
                    </a:gs>
                    <a:gs pos="74000">
                      <a:srgbClr val="F0F1F1"/>
                    </a:gs>
                  </a:gsLst>
                  <a:lin ang="0" scaled="1"/>
                </a:gradFill>
                <a:latin typeface="Century Gothic" charset="0"/>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4" name="Text Placeholder 3">
            <a:extLst>
              <a:ext uri="{FF2B5EF4-FFF2-40B4-BE49-F238E27FC236}">
                <a16:creationId xmlns:a16="http://schemas.microsoft.com/office/drawing/2014/main" id="{5D13473F-A275-4306-854E-2A27C0E38D2C}"/>
              </a:ext>
            </a:extLst>
          </p:cNvPr>
          <p:cNvSpPr>
            <a:spLocks noGrp="1"/>
          </p:cNvSpPr>
          <p:nvPr>
            <p:ph type="body" sz="quarter" idx="13" hasCustomPrompt="1"/>
          </p:nvPr>
        </p:nvSpPr>
        <p:spPr>
          <a:xfrm>
            <a:off x="5285233" y="4286879"/>
            <a:ext cx="6171755" cy="369332"/>
          </a:xfrm>
        </p:spPr>
        <p:txBody>
          <a:bodyPr wrap="square">
            <a:spAutoFit/>
          </a:bodyPr>
          <a:lstStyle>
            <a:lvl1pPr marL="0" indent="0">
              <a:spcBef>
                <a:spcPts val="0"/>
              </a:spcBef>
              <a:buNone/>
              <a:defRPr sz="2400"/>
            </a:lvl1pPr>
          </a:lstStyle>
          <a:p>
            <a:pPr lvl="0"/>
            <a:r>
              <a:rPr lang="en-US" dirty="0"/>
              <a:t>Presented to company</a:t>
            </a:r>
          </a:p>
        </p:txBody>
      </p:sp>
      <p:pic>
        <p:nvPicPr>
          <p:cNvPr id="7" name="Graphic 6">
            <a:extLst>
              <a:ext uri="{FF2B5EF4-FFF2-40B4-BE49-F238E27FC236}">
                <a16:creationId xmlns:a16="http://schemas.microsoft.com/office/drawing/2014/main" id="{919A5A64-31EA-4372-9BFC-11A9DBD418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5285235" y="731520"/>
            <a:ext cx="2100943" cy="685800"/>
          </a:xfrm>
          <a:prstGeom prst="rect">
            <a:avLst/>
          </a:prstGeom>
        </p:spPr>
      </p:pic>
      <p:pic>
        <p:nvPicPr>
          <p:cNvPr id="10" name="Graphic 9">
            <a:extLst>
              <a:ext uri="{FF2B5EF4-FFF2-40B4-BE49-F238E27FC236}">
                <a16:creationId xmlns:a16="http://schemas.microsoft.com/office/drawing/2014/main" id="{5B3972B7-03D1-408B-8A28-303C55F160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00400" y="2569464"/>
            <a:ext cx="1719072" cy="1719072"/>
          </a:xfrm>
          <a:prstGeom prst="rect">
            <a:avLst/>
          </a:prstGeom>
        </p:spPr>
      </p:pic>
    </p:spTree>
    <p:extLst>
      <p:ext uri="{BB962C8B-B14F-4D97-AF65-F5344CB8AC3E}">
        <p14:creationId xmlns:p14="http://schemas.microsoft.com/office/powerpoint/2010/main" val="7875877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ption Photo Circles Violet">
    <p:bg>
      <p:bgPr>
        <a:solidFill>
          <a:schemeClr val="accent2"/>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6A3EF843-F5A8-4DEB-B9F6-0E5E6BC5CA10}"/>
              </a:ext>
            </a:extLst>
          </p:cNvPr>
          <p:cNvSpPr>
            <a:spLocks noGrp="1"/>
          </p:cNvSpPr>
          <p:nvPr>
            <p:ph type="pic" sz="quarter" idx="14" hasCustomPrompt="1"/>
          </p:nvPr>
        </p:nvSpPr>
        <p:spPr>
          <a:xfrm>
            <a:off x="0" y="0"/>
            <a:ext cx="4062413" cy="6858000"/>
          </a:xfrm>
          <a:blipFill>
            <a:blip r:embed="rId2"/>
            <a:stretch>
              <a:fillRect/>
            </a:stretch>
          </a:blipFill>
        </p:spPr>
        <p:txBody>
          <a:bodyPr tIns="274320"/>
          <a:lstStyle>
            <a:lvl1pPr marL="0" indent="0" algn="ctr" defTabSz="612231" rtl="0" eaLnBrk="1" latinLnBrk="0" hangingPunct="1">
              <a:spcBef>
                <a:spcPts val="1200"/>
              </a:spcBef>
              <a:buClr>
                <a:schemeClr val="tx1"/>
              </a:buClr>
              <a:buSzPct val="100000"/>
              <a:buFont typeface="Arial"/>
              <a:buNone/>
              <a:defRPr lang="en-US" sz="1800" kern="1200" dirty="0">
                <a:gradFill>
                  <a:gsLst>
                    <a:gs pos="12987">
                      <a:schemeClr val="bg1"/>
                    </a:gs>
                    <a:gs pos="61058">
                      <a:schemeClr val="bg1"/>
                    </a:gs>
                  </a:gsLst>
                  <a:lin ang="0" scaled="1"/>
                </a:gradFill>
                <a:latin typeface="+mn-lt"/>
                <a:ea typeface="+mn-ea"/>
                <a:cs typeface="Arial" panose="020B0604020202020204" pitchFamily="34" charset="0"/>
              </a:defRPr>
            </a:lvl1pPr>
          </a:lstStyle>
          <a:p>
            <a:r>
              <a:rPr lang="en-US" dirty="0"/>
              <a:t>Click icon to change image</a:t>
            </a:r>
          </a:p>
        </p:txBody>
      </p:sp>
      <p:sp>
        <p:nvSpPr>
          <p:cNvPr id="18" name="Title 26">
            <a:extLst>
              <a:ext uri="{FF2B5EF4-FFF2-40B4-BE49-F238E27FC236}">
                <a16:creationId xmlns:a16="http://schemas.microsoft.com/office/drawing/2014/main" id="{465BA052-51A7-49E7-9F24-0CE9F30A4FDD}"/>
              </a:ext>
            </a:extLst>
          </p:cNvPr>
          <p:cNvSpPr>
            <a:spLocks noGrp="1"/>
          </p:cNvSpPr>
          <p:nvPr>
            <p:ph type="title"/>
          </p:nvPr>
        </p:nvSpPr>
        <p:spPr bwMode="black">
          <a:xfrm>
            <a:off x="5285233" y="2651237"/>
            <a:ext cx="6171755" cy="1231106"/>
          </a:xfrm>
        </p:spPr>
        <p:txBody>
          <a:bodyPr vert="horz" wrap="square" lIns="0" tIns="0" rIns="0" bIns="0" rtlCol="0" anchor="b" anchorCtr="0">
            <a:spAutoFit/>
          </a:bodyPr>
          <a:lstStyle>
            <a:lvl1pPr>
              <a:defRPr lang="en-US" sz="4000" spc="-107" dirty="0">
                <a:gradFill>
                  <a:gsLst>
                    <a:gs pos="61058">
                      <a:schemeClr val="tx1"/>
                    </a:gs>
                    <a:gs pos="74000">
                      <a:schemeClr val="tx1"/>
                    </a:gs>
                  </a:gsLst>
                  <a:lin ang="0" scaled="1"/>
                </a:gradFill>
                <a:latin typeface="Century Gothic" charset="0"/>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5" name="Text Placeholder 4">
            <a:extLst>
              <a:ext uri="{FF2B5EF4-FFF2-40B4-BE49-F238E27FC236}">
                <a16:creationId xmlns:a16="http://schemas.microsoft.com/office/drawing/2014/main" id="{2ADEF4D1-6EC1-45F0-9D3A-EB56B7FD3A48}"/>
              </a:ext>
            </a:extLst>
          </p:cNvPr>
          <p:cNvSpPr>
            <a:spLocks noGrp="1"/>
          </p:cNvSpPr>
          <p:nvPr>
            <p:ph type="body" sz="quarter" idx="10"/>
          </p:nvPr>
        </p:nvSpPr>
        <p:spPr>
          <a:xfrm>
            <a:off x="5285233" y="4286879"/>
            <a:ext cx="6171752" cy="369332"/>
          </a:xfrm>
        </p:spPr>
        <p:txBody>
          <a:bodyPr wrap="square">
            <a:spAutoFit/>
          </a:bodyPr>
          <a:lstStyle>
            <a:lvl1pPr marL="0" indent="0">
              <a:spcBef>
                <a:spcPts val="0"/>
              </a:spcBef>
              <a:buNone/>
              <a:defRPr sz="2400"/>
            </a:lvl1pPr>
          </a:lstStyle>
          <a:p>
            <a:pPr lvl="0"/>
            <a:r>
              <a:rPr lang="en-US"/>
              <a:t>Click to edit Master text styles</a:t>
            </a:r>
          </a:p>
        </p:txBody>
      </p:sp>
      <p:pic>
        <p:nvPicPr>
          <p:cNvPr id="9" name="Graphic 8">
            <a:extLst>
              <a:ext uri="{FF2B5EF4-FFF2-40B4-BE49-F238E27FC236}">
                <a16:creationId xmlns:a16="http://schemas.microsoft.com/office/drawing/2014/main" id="{9690BACF-2563-46BD-84C7-A76914FE0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5285233" y="731520"/>
            <a:ext cx="2100941" cy="685799"/>
          </a:xfrm>
          <a:prstGeom prst="rect">
            <a:avLst/>
          </a:prstGeom>
        </p:spPr>
      </p:pic>
      <p:pic>
        <p:nvPicPr>
          <p:cNvPr id="8" name="Graphic 7">
            <a:extLst>
              <a:ext uri="{FF2B5EF4-FFF2-40B4-BE49-F238E27FC236}">
                <a16:creationId xmlns:a16="http://schemas.microsoft.com/office/drawing/2014/main" id="{5BB2E660-7C20-47D4-AC67-2A840D640B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200400" y="2569464"/>
            <a:ext cx="1719072" cy="1719072"/>
          </a:xfrm>
          <a:prstGeom prst="rect">
            <a:avLst/>
          </a:prstGeom>
        </p:spPr>
      </p:pic>
    </p:spTree>
    <p:extLst>
      <p:ext uri="{BB962C8B-B14F-4D97-AF65-F5344CB8AC3E}">
        <p14:creationId xmlns:p14="http://schemas.microsoft.com/office/powerpoint/2010/main" val="3587649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Dark">
    <p:bg>
      <p:bgRef idx="1001">
        <a:schemeClr val="bg2"/>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80BA275-3F8D-48E3-B68E-DD25F28745C9}"/>
              </a:ext>
            </a:extLst>
          </p:cNvPr>
          <p:cNvSpPr>
            <a:spLocks noGrp="1"/>
          </p:cNvSpPr>
          <p:nvPr>
            <p:ph type="pic" sz="quarter" idx="10" hasCustomPrompt="1"/>
          </p:nvPr>
        </p:nvSpPr>
        <p:spPr>
          <a:xfrm>
            <a:off x="6096000" y="0"/>
            <a:ext cx="6096000" cy="6864096"/>
          </a:xfrm>
          <a:prstGeom prst="rect">
            <a:avLst/>
          </a:prstGeom>
          <a:blipFill dpi="0" rotWithShape="1">
            <a:blip r:embed="rId2"/>
            <a:srcRect/>
            <a:stretch>
              <a:fillRect/>
            </a:stretch>
          </a:blipFill>
        </p:spPr>
        <p:txBody>
          <a:bodyPr wrap="square">
            <a:noAutofit/>
          </a:bodyPr>
          <a:lstStyle>
            <a:lvl1pPr>
              <a:defRPr/>
            </a:lvl1pPr>
          </a:lstStyle>
          <a:p>
            <a:r>
              <a:rPr lang="en-US" dirty="0"/>
              <a:t>Click icon to change image</a:t>
            </a:r>
          </a:p>
        </p:txBody>
      </p:sp>
      <p:sp>
        <p:nvSpPr>
          <p:cNvPr id="18" name="Title 26">
            <a:extLst>
              <a:ext uri="{FF2B5EF4-FFF2-40B4-BE49-F238E27FC236}">
                <a16:creationId xmlns:a16="http://schemas.microsoft.com/office/drawing/2014/main" id="{4E1DDB6F-661D-42A7-9D17-B316AACDCA75}"/>
              </a:ext>
            </a:extLst>
          </p:cNvPr>
          <p:cNvSpPr>
            <a:spLocks noGrp="1"/>
          </p:cNvSpPr>
          <p:nvPr>
            <p:ph type="title"/>
          </p:nvPr>
        </p:nvSpPr>
        <p:spPr>
          <a:xfrm>
            <a:off x="731520" y="2813448"/>
            <a:ext cx="4034727" cy="1231106"/>
          </a:xfrm>
        </p:spPr>
        <p:txBody>
          <a:bodyPr vert="horz" wrap="square" lIns="0" tIns="0" rIns="0" bIns="0" rtlCol="0" anchor="ctr" anchorCtr="0">
            <a:spAutoFit/>
          </a:bodyPr>
          <a:lstStyle>
            <a:lvl1pPr marL="0" indent="0" algn="l" defTabSz="612231" rtl="0" eaLnBrk="1" latinLnBrk="0" hangingPunct="1">
              <a:spcBef>
                <a:spcPts val="0"/>
              </a:spcBef>
              <a:buClr>
                <a:schemeClr val="tx2"/>
              </a:buClr>
              <a:buSzPct val="120000"/>
              <a:buFont typeface="Arial"/>
              <a:buNone/>
              <a:defRPr lang="en-US" sz="4000" kern="1200" spc="-107" baseline="0" dirty="0">
                <a:gradFill>
                  <a:gsLst>
                    <a:gs pos="45673">
                      <a:schemeClr val="tx2"/>
                    </a:gs>
                    <a:gs pos="61058">
                      <a:schemeClr val="tx2"/>
                    </a:gs>
                  </a:gsLst>
                  <a:lin ang="0" scaled="1"/>
                </a:gradFill>
                <a:latin typeface="Century Gothic" charset="0"/>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pic>
        <p:nvPicPr>
          <p:cNvPr id="7" name="Graphic 6">
            <a:extLst>
              <a:ext uri="{FF2B5EF4-FFF2-40B4-BE49-F238E27FC236}">
                <a16:creationId xmlns:a16="http://schemas.microsoft.com/office/drawing/2014/main" id="{E9957437-843A-4C77-B7A2-A85D8FB799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365760" y="6364322"/>
            <a:ext cx="914400" cy="298482"/>
          </a:xfrm>
          <a:prstGeom prst="rect">
            <a:avLst/>
          </a:prstGeom>
        </p:spPr>
      </p:pic>
      <p:pic>
        <p:nvPicPr>
          <p:cNvPr id="9" name="Graphic 9">
            <a:extLst>
              <a:ext uri="{FF2B5EF4-FFF2-40B4-BE49-F238E27FC236}">
                <a16:creationId xmlns:a16="http://schemas.microsoft.com/office/drawing/2014/main" id="{D620FDED-24A7-49F7-A621-D31B8CBFAA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36464" y="2569464"/>
            <a:ext cx="1719072" cy="1719072"/>
          </a:xfrm>
          <a:prstGeom prst="rect">
            <a:avLst/>
          </a:prstGeom>
        </p:spPr>
      </p:pic>
    </p:spTree>
    <p:extLst>
      <p:ext uri="{BB962C8B-B14F-4D97-AF65-F5344CB8AC3E}">
        <p14:creationId xmlns:p14="http://schemas.microsoft.com/office/powerpoint/2010/main" val="2888072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1 Ligh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ABC6597-3289-4E7B-8282-62A92BC33679}"/>
              </a:ext>
            </a:extLst>
          </p:cNvPr>
          <p:cNvSpPr>
            <a:spLocks noGrp="1"/>
          </p:cNvSpPr>
          <p:nvPr>
            <p:ph type="pic" sz="quarter" idx="10" hasCustomPrompt="1"/>
          </p:nvPr>
        </p:nvSpPr>
        <p:spPr>
          <a:xfrm>
            <a:off x="6096000" y="-6096"/>
            <a:ext cx="6096000" cy="68640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en-US" dirty="0"/>
              <a:t>Click icon to change image</a:t>
            </a:r>
          </a:p>
        </p:txBody>
      </p:sp>
      <p:sp>
        <p:nvSpPr>
          <p:cNvPr id="18" name="Title 26">
            <a:extLst>
              <a:ext uri="{FF2B5EF4-FFF2-40B4-BE49-F238E27FC236}">
                <a16:creationId xmlns:a16="http://schemas.microsoft.com/office/drawing/2014/main" id="{4E1DDB6F-661D-42A7-9D17-B316AACDCA75}"/>
              </a:ext>
            </a:extLst>
          </p:cNvPr>
          <p:cNvSpPr>
            <a:spLocks noGrp="1"/>
          </p:cNvSpPr>
          <p:nvPr>
            <p:ph type="title"/>
          </p:nvPr>
        </p:nvSpPr>
        <p:spPr>
          <a:xfrm>
            <a:off x="800099" y="2413339"/>
            <a:ext cx="4034727" cy="2031325"/>
          </a:xfrm>
        </p:spPr>
        <p:txBody>
          <a:bodyPr vert="horz" wrap="square" lIns="0" tIns="0" rIns="0" bIns="0" rtlCol="0" anchor="ctr" anchorCtr="0">
            <a:spAutoFit/>
          </a:bodyPr>
          <a:lstStyle>
            <a:lvl1pPr marL="0" indent="0" algn="l" defTabSz="612231" rtl="0" eaLnBrk="1" latinLnBrk="0" hangingPunct="1">
              <a:spcBef>
                <a:spcPts val="0"/>
              </a:spcBef>
              <a:buClr>
                <a:schemeClr val="tx2"/>
              </a:buClr>
              <a:buSzPct val="120000"/>
              <a:buFont typeface="Arial"/>
              <a:buNone/>
              <a:defRPr lang="en-US" sz="4400" kern="1200" spc="-107" baseline="0" dirty="0">
                <a:gradFill>
                  <a:gsLst>
                    <a:gs pos="45673">
                      <a:schemeClr val="tx2"/>
                    </a:gs>
                    <a:gs pos="61058">
                      <a:schemeClr val="tx2"/>
                    </a:gs>
                  </a:gsLst>
                  <a:lin ang="0" scaled="1"/>
                </a:gradFill>
                <a:latin typeface="Century Gothic" charset="0"/>
                <a:ea typeface="+mn-ea"/>
                <a:cs typeface="+mn-cs"/>
              </a:defRPr>
            </a:lvl1pPr>
          </a:lstStyle>
          <a:p>
            <a:pPr marL="0" lvl="0" indent="0">
              <a:spcBef>
                <a:spcPts val="0"/>
              </a:spcBef>
              <a:buClr>
                <a:schemeClr val="tx2"/>
              </a:buClr>
              <a:buSzPct val="120000"/>
              <a:buFont typeface="Arial"/>
            </a:pPr>
            <a:r>
              <a:rPr lang="en-US"/>
              <a:t>Click to edit Master title style</a:t>
            </a:r>
            <a:endParaRPr lang="en-US" dirty="0"/>
          </a:p>
        </p:txBody>
      </p:sp>
      <p:pic>
        <p:nvPicPr>
          <p:cNvPr id="7" name="Graphic 6">
            <a:extLst>
              <a:ext uri="{FF2B5EF4-FFF2-40B4-BE49-F238E27FC236}">
                <a16:creationId xmlns:a16="http://schemas.microsoft.com/office/drawing/2014/main" id="{67CF48E6-0BDC-42D8-B19E-58850D4BBF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pic>
        <p:nvPicPr>
          <p:cNvPr id="8" name="Graphic 11">
            <a:extLst>
              <a:ext uri="{FF2B5EF4-FFF2-40B4-BE49-F238E27FC236}">
                <a16:creationId xmlns:a16="http://schemas.microsoft.com/office/drawing/2014/main" id="{5475FB75-F1D6-4DCA-A149-F201E7D435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36464" y="2569464"/>
            <a:ext cx="1719072" cy="1719072"/>
          </a:xfrm>
          <a:prstGeom prst="rect">
            <a:avLst/>
          </a:prstGeom>
        </p:spPr>
      </p:pic>
    </p:spTree>
    <p:extLst>
      <p:ext uri="{BB962C8B-B14F-4D97-AF65-F5344CB8AC3E}">
        <p14:creationId xmlns:p14="http://schemas.microsoft.com/office/powerpoint/2010/main" val="30202614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Option 2 Light">
    <p:bg>
      <p:bgRef idx="1001">
        <a:schemeClr val="bg1"/>
      </p:bgRef>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D83E247-398E-445E-B756-61A381FD0BEF}"/>
              </a:ext>
            </a:extLst>
          </p:cNvPr>
          <p:cNvSpPr>
            <a:spLocks noGrp="1"/>
          </p:cNvSpPr>
          <p:nvPr>
            <p:ph type="pic" sz="quarter" idx="10" hasCustomPrompt="1"/>
          </p:nvPr>
        </p:nvSpPr>
        <p:spPr bwMode="ltGray">
          <a:xfrm>
            <a:off x="8132064" y="0"/>
            <a:ext cx="4059936" cy="6864096"/>
          </a:xfrm>
          <a:prstGeom prst="rect">
            <a:avLst/>
          </a:prstGeom>
          <a:blipFill dpi="0" rotWithShape="1">
            <a:blip r:embed="rId2"/>
            <a:srcRect/>
            <a:stretch>
              <a:fillRect/>
            </a:stretch>
          </a:blipFill>
        </p:spPr>
        <p:txBody>
          <a:bodyPr wrap="square">
            <a:noAutofit/>
          </a:bodyPr>
          <a:lstStyle>
            <a:lvl1pPr>
              <a:defRPr sz="2000"/>
            </a:lvl1pPr>
          </a:lstStyle>
          <a:p>
            <a:r>
              <a:rPr lang="en-US" dirty="0"/>
              <a:t>Click icon to change image</a:t>
            </a:r>
          </a:p>
        </p:txBody>
      </p:sp>
      <p:sp>
        <p:nvSpPr>
          <p:cNvPr id="11" name="Title 26">
            <a:extLst>
              <a:ext uri="{FF2B5EF4-FFF2-40B4-BE49-F238E27FC236}">
                <a16:creationId xmlns:a16="http://schemas.microsoft.com/office/drawing/2014/main" id="{A67EE93F-E84F-447D-8354-2BC3DD968764}"/>
              </a:ext>
            </a:extLst>
          </p:cNvPr>
          <p:cNvSpPr>
            <a:spLocks noGrp="1"/>
          </p:cNvSpPr>
          <p:nvPr>
            <p:ph type="title"/>
          </p:nvPr>
        </p:nvSpPr>
        <p:spPr bwMode="black">
          <a:xfrm>
            <a:off x="365760" y="2751893"/>
            <a:ext cx="6338409" cy="1354217"/>
          </a:xfrm>
        </p:spPr>
        <p:txBody>
          <a:bodyPr vert="horz" wrap="square" lIns="0" tIns="0" rIns="0" bIns="0" rtlCol="0" anchor="ctr" anchorCtr="0">
            <a:spAutoFit/>
          </a:bodyPr>
          <a:lstStyle>
            <a:lvl1pPr>
              <a:defRPr lang="en-US" sz="4400" spc="-107" dirty="0">
                <a:gradFill>
                  <a:gsLst>
                    <a:gs pos="34615">
                      <a:schemeClr val="tx2"/>
                    </a:gs>
                    <a:gs pos="61058">
                      <a:schemeClr val="tx2"/>
                    </a:gs>
                  </a:gsLst>
                  <a:lin ang="0" scaled="1"/>
                </a:gradFill>
                <a:latin typeface="Century Gothic" charset="0"/>
              </a:defRPr>
            </a:lvl1pPr>
          </a:lstStyle>
          <a:p>
            <a:pPr marL="0" lvl="0" indent="0">
              <a:spcBef>
                <a:spcPts val="0"/>
              </a:spcBef>
              <a:buClr>
                <a:schemeClr val="tx2"/>
              </a:buClr>
              <a:buSzPct val="120000"/>
              <a:buFont typeface="Arial"/>
            </a:pPr>
            <a:r>
              <a:rPr lang="en-US"/>
              <a:t>Click to edit Master title style</a:t>
            </a:r>
            <a:endParaRPr lang="en-US" dirty="0"/>
          </a:p>
        </p:txBody>
      </p:sp>
      <p:sp>
        <p:nvSpPr>
          <p:cNvPr id="7" name="TextBox 6">
            <a:extLst>
              <a:ext uri="{FF2B5EF4-FFF2-40B4-BE49-F238E27FC236}">
                <a16:creationId xmlns:a16="http://schemas.microsoft.com/office/drawing/2014/main" id="{94301BF2-B1CE-4C6A-A5D3-392E8C318AD8}"/>
              </a:ext>
            </a:extLst>
          </p:cNvPr>
          <p:cNvSpPr txBox="1"/>
          <p:nvPr userDrawn="1"/>
        </p:nvSpPr>
        <p:spPr>
          <a:xfrm>
            <a:off x="801667" y="6181163"/>
            <a:ext cx="184731" cy="463332"/>
          </a:xfrm>
          <a:prstGeom prst="rect">
            <a:avLst/>
          </a:prstGeom>
          <a:noFill/>
        </p:spPr>
        <p:txBody>
          <a:bodyPr wrap="none" rtlCol="0">
            <a:spAutoFit/>
          </a:bodyPr>
          <a:lstStyle/>
          <a:p>
            <a:endParaRPr lang="en-US" sz="2411" dirty="0"/>
          </a:p>
        </p:txBody>
      </p:sp>
      <p:sp>
        <p:nvSpPr>
          <p:cNvPr id="9" name="TextBox 8">
            <a:extLst>
              <a:ext uri="{FF2B5EF4-FFF2-40B4-BE49-F238E27FC236}">
                <a16:creationId xmlns:a16="http://schemas.microsoft.com/office/drawing/2014/main" id="{D6107F0E-D2ED-4BBB-B7B6-4F8B89AB6568}"/>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14" name="Graphic 13">
            <a:extLst>
              <a:ext uri="{FF2B5EF4-FFF2-40B4-BE49-F238E27FC236}">
                <a16:creationId xmlns:a16="http://schemas.microsoft.com/office/drawing/2014/main" id="{E4129E90-9291-4754-A352-281BDF83E3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5761" y="6364322"/>
            <a:ext cx="914397" cy="298481"/>
          </a:xfrm>
          <a:prstGeom prst="rect">
            <a:avLst/>
          </a:prstGeom>
        </p:spPr>
      </p:pic>
      <p:pic>
        <p:nvPicPr>
          <p:cNvPr id="13" name="Graphic 11">
            <a:extLst>
              <a:ext uri="{FF2B5EF4-FFF2-40B4-BE49-F238E27FC236}">
                <a16:creationId xmlns:a16="http://schemas.microsoft.com/office/drawing/2014/main" id="{7B8641BC-84DE-49D6-A865-B016CF1C64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0537" y="2569464"/>
            <a:ext cx="1719072" cy="1719072"/>
          </a:xfrm>
          <a:prstGeom prst="rect">
            <a:avLst/>
          </a:prstGeom>
        </p:spPr>
      </p:pic>
    </p:spTree>
    <p:extLst>
      <p:ext uri="{BB962C8B-B14F-4D97-AF65-F5344CB8AC3E}">
        <p14:creationId xmlns:p14="http://schemas.microsoft.com/office/powerpoint/2010/main" val="5160381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Option 3 Dark">
    <p:bg>
      <p:bgRef idx="1001">
        <a:schemeClr val="bg2"/>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E1C776D-E7CC-4794-9CC6-A02100025CDB}"/>
              </a:ext>
            </a:extLst>
          </p:cNvPr>
          <p:cNvSpPr>
            <a:spLocks noGrp="1"/>
          </p:cNvSpPr>
          <p:nvPr>
            <p:ph type="pic" sz="quarter" idx="10" hasCustomPrompt="1"/>
          </p:nvPr>
        </p:nvSpPr>
        <p:spPr bwMode="ltGray">
          <a:xfrm>
            <a:off x="8132064" y="0"/>
            <a:ext cx="4059936" cy="68640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1067">
                <a:gradFill>
                  <a:gsLst>
                    <a:gs pos="8442">
                      <a:schemeClr val="bg1"/>
                    </a:gs>
                    <a:gs pos="24519">
                      <a:schemeClr val="bg1"/>
                    </a:gs>
                  </a:gsLst>
                  <a:lin ang="5400000" scaled="1"/>
                </a:gradFill>
              </a:defRPr>
            </a:lvl1pPr>
          </a:lstStyle>
          <a:p>
            <a:r>
              <a:rPr lang="en-US" dirty="0"/>
              <a:t>Click icon to change image</a:t>
            </a:r>
          </a:p>
        </p:txBody>
      </p:sp>
      <p:sp>
        <p:nvSpPr>
          <p:cNvPr id="11" name="Title 26">
            <a:extLst>
              <a:ext uri="{FF2B5EF4-FFF2-40B4-BE49-F238E27FC236}">
                <a16:creationId xmlns:a16="http://schemas.microsoft.com/office/drawing/2014/main" id="{A67EE93F-E84F-447D-8354-2BC3DD968764}"/>
              </a:ext>
            </a:extLst>
          </p:cNvPr>
          <p:cNvSpPr>
            <a:spLocks noGrp="1"/>
          </p:cNvSpPr>
          <p:nvPr>
            <p:ph type="title"/>
          </p:nvPr>
        </p:nvSpPr>
        <p:spPr bwMode="black">
          <a:xfrm>
            <a:off x="365760" y="2751893"/>
            <a:ext cx="6351337" cy="1354217"/>
          </a:xfrm>
        </p:spPr>
        <p:txBody>
          <a:bodyPr vert="horz" wrap="square" lIns="0" tIns="0" rIns="0" bIns="0" rtlCol="0" anchor="ctr" anchorCtr="0">
            <a:spAutoFit/>
          </a:bodyPr>
          <a:lstStyle>
            <a:lvl1pPr>
              <a:defRPr lang="en-US" sz="4400" spc="-107" dirty="0">
                <a:gradFill>
                  <a:gsLst>
                    <a:gs pos="34615">
                      <a:schemeClr val="tx1"/>
                    </a:gs>
                    <a:gs pos="61058">
                      <a:schemeClr val="tx1"/>
                    </a:gs>
                  </a:gsLst>
                  <a:lin ang="0" scaled="1"/>
                </a:gradFill>
                <a:latin typeface="Century Gothic" charset="0"/>
              </a:defRPr>
            </a:lvl1pPr>
          </a:lstStyle>
          <a:p>
            <a:pPr marL="0" lvl="0" indent="0">
              <a:spcBef>
                <a:spcPts val="0"/>
              </a:spcBef>
              <a:buClr>
                <a:schemeClr val="tx2"/>
              </a:buClr>
              <a:buSzPct val="120000"/>
              <a:buFont typeface="Arial"/>
            </a:pPr>
            <a:r>
              <a:rPr lang="en-US"/>
              <a:t>Click to edit Master title style</a:t>
            </a:r>
            <a:endParaRPr lang="en-US" dirty="0"/>
          </a:p>
        </p:txBody>
      </p:sp>
      <p:pic>
        <p:nvPicPr>
          <p:cNvPr id="10" name="Graphic 9">
            <a:extLst>
              <a:ext uri="{FF2B5EF4-FFF2-40B4-BE49-F238E27FC236}">
                <a16:creationId xmlns:a16="http://schemas.microsoft.com/office/drawing/2014/main" id="{AC530266-865E-4F41-AA6C-83DCE30C58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365760" y="6364322"/>
            <a:ext cx="914400" cy="298482"/>
          </a:xfrm>
          <a:prstGeom prst="rect">
            <a:avLst/>
          </a:prstGeom>
        </p:spPr>
      </p:pic>
      <p:sp>
        <p:nvSpPr>
          <p:cNvPr id="8" name="TextBox 7">
            <a:extLst>
              <a:ext uri="{FF2B5EF4-FFF2-40B4-BE49-F238E27FC236}">
                <a16:creationId xmlns:a16="http://schemas.microsoft.com/office/drawing/2014/main" id="{F5AFFD72-7AC7-4096-B76E-E652C83695A5}"/>
              </a:ext>
            </a:extLst>
          </p:cNvPr>
          <p:cNvSpPr txBox="1"/>
          <p:nvPr userDrawn="1"/>
        </p:nvSpPr>
        <p:spPr>
          <a:xfrm>
            <a:off x="4564063" y="6559339"/>
            <a:ext cx="3190876" cy="123111"/>
          </a:xfrm>
          <a:prstGeom prst="rect">
            <a:avLst/>
          </a:prstGeom>
        </p:spPr>
        <p:txBody>
          <a:bodyPr vert="horz" wrap="squar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 typeface="Arial"/>
              <a:buNone/>
              <a:tabLst/>
              <a:defRPr/>
            </a:pPr>
            <a:r>
              <a:rPr lang="en-US" sz="800" kern="1200" noProof="0" dirty="0">
                <a:gradFill>
                  <a:gsLst>
                    <a:gs pos="93258">
                      <a:schemeClr val="tx1"/>
                    </a:gs>
                    <a:gs pos="68000">
                      <a:schemeClr val="tx1"/>
                    </a:gs>
                  </a:gsLst>
                  <a:lin ang="0" scaled="1"/>
                </a:gradFill>
                <a:latin typeface="+mn-lt"/>
                <a:ea typeface="+mn-ea"/>
                <a:cs typeface="+mn-cs"/>
              </a:rPr>
              <a:t>© 2002–2019 Teladoc Health, Inc. All rights reserved. </a:t>
            </a:r>
          </a:p>
        </p:txBody>
      </p:sp>
      <p:pic>
        <p:nvPicPr>
          <p:cNvPr id="3" name="Picture 2">
            <a:extLst>
              <a:ext uri="{FF2B5EF4-FFF2-40B4-BE49-F238E27FC236}">
                <a16:creationId xmlns:a16="http://schemas.microsoft.com/office/drawing/2014/main" id="{15BDF287-0B0C-4BC6-9805-7E2EEBA93061}"/>
              </a:ext>
            </a:extLst>
          </p:cNvPr>
          <p:cNvPicPr>
            <a:picLocks noChangeAspect="1"/>
          </p:cNvPicPr>
          <p:nvPr userDrawn="1"/>
        </p:nvPicPr>
        <p:blipFill>
          <a:blip r:embed="rId4"/>
          <a:srcRect/>
          <a:stretch/>
        </p:blipFill>
        <p:spPr>
          <a:xfrm>
            <a:off x="7270462" y="2569389"/>
            <a:ext cx="1719221" cy="1719221"/>
          </a:xfrm>
          <a:prstGeom prst="rect">
            <a:avLst/>
          </a:prstGeom>
        </p:spPr>
      </p:pic>
    </p:spTree>
    <p:extLst>
      <p:ext uri="{BB962C8B-B14F-4D97-AF65-F5344CB8AC3E}">
        <p14:creationId xmlns:p14="http://schemas.microsoft.com/office/powerpoint/2010/main" val="3383090746"/>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760"/>
            <a:ext cx="11457432" cy="492443"/>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65758" y="1143000"/>
            <a:ext cx="11457432" cy="4512516"/>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89905633"/>
      </p:ext>
    </p:extLst>
  </p:cSld>
  <p:clrMap bg1="lt1" tx1="dk1" bg2="lt2" tx2="dk2" accent1="accent1" accent2="accent2" accent3="accent3" accent4="accent4" accent5="accent5" accent6="accent6" hlink="hlink" folHlink="folHlink"/>
  <p:sldLayoutIdLst>
    <p:sldLayoutId id="2147483649" r:id="rId1"/>
    <p:sldLayoutId id="2147483722" r:id="rId2"/>
    <p:sldLayoutId id="2147483681" r:id="rId3"/>
    <p:sldLayoutId id="2147483715" r:id="rId4"/>
    <p:sldLayoutId id="2147483707" r:id="rId5"/>
    <p:sldLayoutId id="2147483657" r:id="rId6"/>
    <p:sldLayoutId id="2147483710" r:id="rId7"/>
    <p:sldLayoutId id="2147483682" r:id="rId8"/>
    <p:sldLayoutId id="2147483716" r:id="rId9"/>
    <p:sldLayoutId id="2147483765" r:id="rId10"/>
    <p:sldLayoutId id="2147483766" r:id="rId11"/>
    <p:sldLayoutId id="2147483769" r:id="rId12"/>
    <p:sldLayoutId id="2147483732" r:id="rId13"/>
    <p:sldLayoutId id="2147483728" r:id="rId14"/>
    <p:sldLayoutId id="2147483683" r:id="rId15"/>
    <p:sldLayoutId id="2147483685" r:id="rId16"/>
    <p:sldLayoutId id="2147483730" r:id="rId17"/>
    <p:sldLayoutId id="2147483733" r:id="rId18"/>
    <p:sldLayoutId id="2147483689" r:id="rId19"/>
    <p:sldLayoutId id="2147483731" r:id="rId20"/>
    <p:sldLayoutId id="2147483718" r:id="rId21"/>
    <p:sldLayoutId id="2147483723" r:id="rId22"/>
    <p:sldLayoutId id="2147483688" r:id="rId23"/>
    <p:sldLayoutId id="2147483691" r:id="rId24"/>
    <p:sldLayoutId id="2147483694" r:id="rId25"/>
    <p:sldLayoutId id="2147483767" r:id="rId26"/>
    <p:sldLayoutId id="2147483768" r:id="rId27"/>
  </p:sldLayoutIdLst>
  <p:transition>
    <p:fade/>
  </p:transition>
  <p:hf hdr="0" dt="0"/>
  <p:txStyles>
    <p:titleStyle>
      <a:lvl1pPr algn="l" defTabSz="612231" rtl="0" eaLnBrk="1" latinLnBrk="0" hangingPunct="1">
        <a:spcBef>
          <a:spcPts val="0"/>
        </a:spcBef>
        <a:buNone/>
        <a:defRPr lang="en-US" sz="3200" kern="1200" spc="-80" baseline="0" dirty="0">
          <a:gradFill>
            <a:gsLst>
              <a:gs pos="10577">
                <a:schemeClr val="tx2"/>
              </a:gs>
              <a:gs pos="45192">
                <a:schemeClr val="tx2"/>
              </a:gs>
            </a:gsLst>
            <a:lin ang="0" scaled="1"/>
          </a:gradFill>
          <a:latin typeface="+mn-lt"/>
          <a:ea typeface="+mn-ea"/>
          <a:cs typeface="+mn-cs"/>
        </a:defRPr>
      </a:lvl1pPr>
    </p:titleStyle>
    <p:body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p:bodyStyle>
    <p:otherStyle>
      <a:defPPr>
        <a:defRPr lang="en-US"/>
      </a:defPPr>
      <a:lvl1pPr marL="0" algn="l" defTabSz="612231" rtl="0" eaLnBrk="1" latinLnBrk="0" hangingPunct="1">
        <a:defRPr sz="2411" kern="1200">
          <a:solidFill>
            <a:schemeClr val="tx1"/>
          </a:solidFill>
          <a:latin typeface="+mn-lt"/>
          <a:ea typeface="+mn-ea"/>
          <a:cs typeface="+mn-cs"/>
        </a:defRPr>
      </a:lvl1pPr>
      <a:lvl2pPr marL="612231" algn="l" defTabSz="612231" rtl="0" eaLnBrk="1" latinLnBrk="0" hangingPunct="1">
        <a:defRPr sz="2411" kern="1200">
          <a:solidFill>
            <a:schemeClr val="tx1"/>
          </a:solidFill>
          <a:latin typeface="+mn-lt"/>
          <a:ea typeface="+mn-ea"/>
          <a:cs typeface="+mn-cs"/>
        </a:defRPr>
      </a:lvl2pPr>
      <a:lvl3pPr marL="1224460" algn="l" defTabSz="612231" rtl="0" eaLnBrk="1" latinLnBrk="0" hangingPunct="1">
        <a:defRPr sz="2411" kern="1200">
          <a:solidFill>
            <a:schemeClr val="tx1"/>
          </a:solidFill>
          <a:latin typeface="+mn-lt"/>
          <a:ea typeface="+mn-ea"/>
          <a:cs typeface="+mn-cs"/>
        </a:defRPr>
      </a:lvl3pPr>
      <a:lvl4pPr marL="1836691" algn="l" defTabSz="612231" rtl="0" eaLnBrk="1" latinLnBrk="0" hangingPunct="1">
        <a:defRPr sz="2411" kern="1200">
          <a:solidFill>
            <a:schemeClr val="tx1"/>
          </a:solidFill>
          <a:latin typeface="+mn-lt"/>
          <a:ea typeface="+mn-ea"/>
          <a:cs typeface="+mn-cs"/>
        </a:defRPr>
      </a:lvl4pPr>
      <a:lvl5pPr marL="2448921" algn="l" defTabSz="612231" rtl="0" eaLnBrk="1" latinLnBrk="0" hangingPunct="1">
        <a:defRPr sz="2411" kern="1200">
          <a:solidFill>
            <a:schemeClr val="tx1"/>
          </a:solidFill>
          <a:latin typeface="+mn-lt"/>
          <a:ea typeface="+mn-ea"/>
          <a:cs typeface="+mn-cs"/>
        </a:defRPr>
      </a:lvl5pPr>
      <a:lvl6pPr marL="3061151" algn="l" defTabSz="612231" rtl="0" eaLnBrk="1" latinLnBrk="0" hangingPunct="1">
        <a:defRPr sz="2411" kern="1200">
          <a:solidFill>
            <a:schemeClr val="tx1"/>
          </a:solidFill>
          <a:latin typeface="+mn-lt"/>
          <a:ea typeface="+mn-ea"/>
          <a:cs typeface="+mn-cs"/>
        </a:defRPr>
      </a:lvl6pPr>
      <a:lvl7pPr marL="3673381" algn="l" defTabSz="612231" rtl="0" eaLnBrk="1" latinLnBrk="0" hangingPunct="1">
        <a:defRPr sz="2411" kern="1200">
          <a:solidFill>
            <a:schemeClr val="tx1"/>
          </a:solidFill>
          <a:latin typeface="+mn-lt"/>
          <a:ea typeface="+mn-ea"/>
          <a:cs typeface="+mn-cs"/>
        </a:defRPr>
      </a:lvl7pPr>
      <a:lvl8pPr marL="4285613" algn="l" defTabSz="612231" rtl="0" eaLnBrk="1" latinLnBrk="0" hangingPunct="1">
        <a:defRPr sz="2411" kern="1200">
          <a:solidFill>
            <a:schemeClr val="tx1"/>
          </a:solidFill>
          <a:latin typeface="+mn-lt"/>
          <a:ea typeface="+mn-ea"/>
          <a:cs typeface="+mn-cs"/>
        </a:defRPr>
      </a:lvl8pPr>
      <a:lvl9pPr marL="4897843" algn="l" defTabSz="612231" rtl="0" eaLnBrk="1" latinLnBrk="0" hangingPunct="1">
        <a:defRPr sz="241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9" userDrawn="1">
          <p15:clr>
            <a:srgbClr val="F26B43"/>
          </p15:clr>
        </p15:guide>
        <p15:guide id="2" pos="229" userDrawn="1">
          <p15:clr>
            <a:srgbClr val="F26B43"/>
          </p15:clr>
        </p15:guide>
        <p15:guide id="3" orient="horz" pos="3822" userDrawn="1">
          <p15:clr>
            <a:srgbClr val="F26B43"/>
          </p15:clr>
        </p15:guide>
        <p15:guide id="16" orient="horz" pos="1087" userDrawn="1">
          <p15:clr>
            <a:srgbClr val="A4A3A4"/>
          </p15:clr>
        </p15:guide>
        <p15:guide id="17" orient="horz" pos="719" userDrawn="1">
          <p15:clr>
            <a:srgbClr val="F26B43"/>
          </p15:clr>
        </p15:guide>
        <p15:guide id="18" pos="7449" userDrawn="1">
          <p15:clr>
            <a:srgbClr val="F26B43"/>
          </p15:clr>
        </p15:guide>
        <p15:guide id="19" pos="464" userDrawn="1">
          <p15:clr>
            <a:srgbClr val="5ACBF0"/>
          </p15:clr>
        </p15:guide>
        <p15:guide id="20" pos="7217" userDrawn="1">
          <p15:clr>
            <a:srgbClr val="5ACBF0"/>
          </p15:clr>
        </p15:guide>
        <p15:guide id="21" pos="3723" userDrawn="1">
          <p15:clr>
            <a:srgbClr val="5ACBF0"/>
          </p15:clr>
        </p15:guide>
        <p15:guide id="22" pos="3956"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help.highspot.com/hc/en-us/articles/214982023-Browse-a-Spot" TargetMode="External"/><Relationship Id="rId2" Type="http://schemas.openxmlformats.org/officeDocument/2006/relationships/hyperlink" Target="https://help.highspot.com/hc/en-us/articles/213579426-Search-for-Content"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hyperlink" Target="https://help.highspot.com/hc/en-us/articles/214983703-Remix-Content"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hyperlink" Target="https://help.highspot.com/hc/en-us/articles/214983723-Edit-in-Office-Online"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help.highspot.com/hc/en-us/articles/213580286-Link-Pitch" TargetMode="External"/><Relationship Id="rId2" Type="http://schemas.openxmlformats.org/officeDocument/2006/relationships/hyperlink" Target="https://help.highspot.com/hc/en-us/articles/213579466-Pitch-Content"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help.highspot.com/hc/en-us/articles/213580306-Email-Pitch" TargetMode="External"/><Relationship Id="rId2" Type="http://schemas.openxmlformats.org/officeDocument/2006/relationships/hyperlink" Target="https://help.highspot.com/hc/en-us/articles/213579466-Pitch-Content"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s://help.highspot.com/hc/en-us/sections/202919826-Reps"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help.highspot.com/hc/en-us/articles/213580266-Live-Pitch-Screen-Share" TargetMode="External"/><Relationship Id="rId2" Type="http://schemas.openxmlformats.org/officeDocument/2006/relationships/hyperlink" Target="https://help.highspot.com/hc/en-us/articles/213579466-Pitch-Content"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hyperlink" Target="https://help.highspot.com/hc/en-us/articles/214982843-Live-Pitch-Slide-Cast" TargetMode="Externa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hyperlink" Target="https://help.highspot.com/hc/en-us/articles/360000917973-Highspot-for-Outlook-Universal-" TargetMode="External"/><Relationship Id="rId3" Type="http://schemas.openxmlformats.org/officeDocument/2006/relationships/hyperlink" Target="mailto:user@highspot.com" TargetMode="External"/><Relationship Id="rId7" Type="http://schemas.openxmlformats.org/officeDocument/2006/relationships/hyperlink" Target="https://help.highspot.com/hc/en-us/articles/213580246-Outlook-Pitch-Windows-" TargetMode="External"/><Relationship Id="rId2" Type="http://schemas.openxmlformats.org/officeDocument/2006/relationships/hyperlink" Target="https://help.highspot.com/hc/en-us/articles/213580306-Email-Pitch" TargetMode="External"/><Relationship Id="rId1" Type="http://schemas.openxmlformats.org/officeDocument/2006/relationships/slideLayout" Target="../slideLayouts/slideLayout14.xml"/><Relationship Id="rId6" Type="http://schemas.openxmlformats.org/officeDocument/2006/relationships/hyperlink" Target="https://help.highspot.com/hc/en-us/articles/213580266-Live-Pitch-Screen-Share-In-Person" TargetMode="External"/><Relationship Id="rId5" Type="http://schemas.openxmlformats.org/officeDocument/2006/relationships/hyperlink" Target="https://help.highspot.com/hc/en-us/articles/214982843-Live-Pitch-Slide-Cast" TargetMode="External"/><Relationship Id="rId4" Type="http://schemas.openxmlformats.org/officeDocument/2006/relationships/hyperlink" Target="https://help.highspot.com/hc/en-us/articles/213580286-Link-Pitch"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hyperlink" Target="https://help.highspot.com/hc/en-us/articles/214982003-Start-Checklist" TargetMode="Externa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s://help.highspot.com/hc/en-us/articles/360010866653-Using-Pitch-Styles"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6.xml"/><Relationship Id="rId4" Type="http://schemas.openxmlformats.org/officeDocument/2006/relationships/hyperlink" Target="mailto:estrachman@email.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go.teladochealth.com/email/"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08E9A9-4BCC-49DF-B43D-16C68A5570CC}"/>
              </a:ext>
            </a:extLst>
          </p:cNvPr>
          <p:cNvSpPr>
            <a:spLocks noGrp="1"/>
          </p:cNvSpPr>
          <p:nvPr>
            <p:ph type="title"/>
          </p:nvPr>
        </p:nvSpPr>
        <p:spPr>
          <a:xfrm>
            <a:off x="731519" y="2813447"/>
            <a:ext cx="5178743" cy="1231106"/>
          </a:xfrm>
        </p:spPr>
        <p:txBody>
          <a:bodyPr/>
          <a:lstStyle/>
          <a:p>
            <a:r>
              <a:rPr lang="en-US" dirty="0"/>
              <a:t>Highspot Training Guide</a:t>
            </a:r>
          </a:p>
        </p:txBody>
      </p:sp>
      <p:sp>
        <p:nvSpPr>
          <p:cNvPr id="8" name="Text Placeholder 7">
            <a:extLst>
              <a:ext uri="{FF2B5EF4-FFF2-40B4-BE49-F238E27FC236}">
                <a16:creationId xmlns:a16="http://schemas.microsoft.com/office/drawing/2014/main" id="{A86C03DC-4BF3-4F07-83EF-A4782961BC2F}"/>
              </a:ext>
            </a:extLst>
          </p:cNvPr>
          <p:cNvSpPr>
            <a:spLocks noGrp="1"/>
          </p:cNvSpPr>
          <p:nvPr>
            <p:ph type="body" sz="quarter" idx="10"/>
          </p:nvPr>
        </p:nvSpPr>
        <p:spPr>
          <a:xfrm>
            <a:off x="731520" y="4286879"/>
            <a:ext cx="5178743" cy="307777"/>
          </a:xfrm>
        </p:spPr>
        <p:txBody>
          <a:bodyPr/>
          <a:lstStyle/>
          <a:p>
            <a:r>
              <a:rPr lang="en-US" dirty="0"/>
              <a:t>2020</a:t>
            </a:r>
          </a:p>
        </p:txBody>
      </p:sp>
    </p:spTree>
    <p:extLst>
      <p:ext uri="{BB962C8B-B14F-4D97-AF65-F5344CB8AC3E}">
        <p14:creationId xmlns:p14="http://schemas.microsoft.com/office/powerpoint/2010/main" val="39255176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Linking your accounts</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60" y="1143000"/>
            <a:ext cx="4139128"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1. Within your profile settings, on the left pane, click “cloud services”. </a:t>
            </a:r>
          </a:p>
        </p:txBody>
      </p:sp>
      <p:sp>
        <p:nvSpPr>
          <p:cNvPr id="7" name="Content Placeholder 2">
            <a:extLst>
              <a:ext uri="{FF2B5EF4-FFF2-40B4-BE49-F238E27FC236}">
                <a16:creationId xmlns:a16="http://schemas.microsoft.com/office/drawing/2014/main" id="{532D87D3-B61A-4449-9294-6A7D357CBF49}"/>
              </a:ext>
            </a:extLst>
          </p:cNvPr>
          <p:cNvSpPr txBox="1">
            <a:spLocks/>
          </p:cNvSpPr>
          <p:nvPr/>
        </p:nvSpPr>
        <p:spPr>
          <a:xfrm>
            <a:off x="5654873" y="1131901"/>
            <a:ext cx="5811180" cy="643855"/>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buClr>
                <a:srgbClr val="000000"/>
              </a:buClr>
              <a:buFont typeface="Arial"/>
              <a:buNone/>
            </a:pPr>
            <a:r>
              <a:rPr lang="en-US" sz="1200" dirty="0">
                <a:gradFill>
                  <a:gsLst>
                    <a:gs pos="24519">
                      <a:srgbClr val="000000"/>
                    </a:gs>
                    <a:gs pos="52000">
                      <a:srgbClr val="000000"/>
                    </a:gs>
                  </a:gsLst>
                  <a:lin ang="5400000" scaled="1"/>
                </a:gradFill>
              </a:rPr>
              <a:t>2. You will see a list of accounts you can link to. Click “link account” for each you wish to connect to. A new window will open, and you will be prompted enter your username and password for those accounts. </a:t>
            </a:r>
          </a:p>
        </p:txBody>
      </p:sp>
      <p:pic>
        <p:nvPicPr>
          <p:cNvPr id="22" name="Picture 21" descr="A screenshot of a cell phone&#10;&#10;Description automatically generated">
            <a:extLst>
              <a:ext uri="{FF2B5EF4-FFF2-40B4-BE49-F238E27FC236}">
                <a16:creationId xmlns:a16="http://schemas.microsoft.com/office/drawing/2014/main" id="{E9AFA697-6B33-4FD7-8E58-BF7E761B1CAA}"/>
              </a:ext>
            </a:extLst>
          </p:cNvPr>
          <p:cNvPicPr>
            <a:picLocks noChangeAspect="1"/>
          </p:cNvPicPr>
          <p:nvPr/>
        </p:nvPicPr>
        <p:blipFill rotWithShape="1">
          <a:blip r:embed="rId2"/>
          <a:srcRect r="19105"/>
          <a:stretch/>
        </p:blipFill>
        <p:spPr>
          <a:xfrm>
            <a:off x="262420" y="2200367"/>
            <a:ext cx="4667634" cy="3141679"/>
          </a:xfrm>
          <a:prstGeom prst="rect">
            <a:avLst/>
          </a:prstGeom>
        </p:spPr>
      </p:pic>
      <p:sp>
        <p:nvSpPr>
          <p:cNvPr id="6" name="Oval 5">
            <a:extLst>
              <a:ext uri="{FF2B5EF4-FFF2-40B4-BE49-F238E27FC236}">
                <a16:creationId xmlns:a16="http://schemas.microsoft.com/office/drawing/2014/main" id="{4DB16A73-0A16-44CF-A197-93275F9661F7}"/>
              </a:ext>
            </a:extLst>
          </p:cNvPr>
          <p:cNvSpPr/>
          <p:nvPr/>
        </p:nvSpPr>
        <p:spPr>
          <a:xfrm>
            <a:off x="262420" y="3771206"/>
            <a:ext cx="454809" cy="19100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5" name="Picture 4" descr="A screenshot of a cell phone&#10;&#10;Description automatically generated">
            <a:extLst>
              <a:ext uri="{FF2B5EF4-FFF2-40B4-BE49-F238E27FC236}">
                <a16:creationId xmlns:a16="http://schemas.microsoft.com/office/drawing/2014/main" id="{43E79B4E-67F1-495B-8F55-81A1ACF261E7}"/>
              </a:ext>
            </a:extLst>
          </p:cNvPr>
          <p:cNvPicPr>
            <a:picLocks noChangeAspect="1"/>
          </p:cNvPicPr>
          <p:nvPr/>
        </p:nvPicPr>
        <p:blipFill>
          <a:blip r:embed="rId3"/>
          <a:stretch>
            <a:fillRect/>
          </a:stretch>
        </p:blipFill>
        <p:spPr>
          <a:xfrm>
            <a:off x="5299171" y="2049454"/>
            <a:ext cx="6524021" cy="3292592"/>
          </a:xfrm>
          <a:prstGeom prst="rect">
            <a:avLst/>
          </a:prstGeom>
        </p:spPr>
      </p:pic>
    </p:spTree>
    <p:extLst>
      <p:ext uri="{BB962C8B-B14F-4D97-AF65-F5344CB8AC3E}">
        <p14:creationId xmlns:p14="http://schemas.microsoft.com/office/powerpoint/2010/main" val="18421809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153898"/>
            <a:ext cx="10459811" cy="1169551"/>
          </a:xfrm>
        </p:spPr>
        <p:txBody>
          <a:bodyPr/>
          <a:lstStyle/>
          <a:p>
            <a:r>
              <a:rPr lang="en-US" dirty="0"/>
              <a:t>Searching for Content </a:t>
            </a:r>
            <a:br>
              <a:rPr lang="en-US" dirty="0"/>
            </a:br>
            <a:r>
              <a:rPr lang="en-US" sz="1800" dirty="0"/>
              <a:t>In this section you will learn how to search for content. Please click </a:t>
            </a:r>
            <a:r>
              <a:rPr lang="en-US" sz="1800" dirty="0">
                <a:hlinkClick r:id="rId2"/>
              </a:rPr>
              <a:t>here</a:t>
            </a:r>
            <a:r>
              <a:rPr lang="en-US" sz="1800" dirty="0"/>
              <a:t> to learn more about searching for content and click </a:t>
            </a:r>
            <a:r>
              <a:rPr lang="en-US" sz="1800" dirty="0">
                <a:hlinkClick r:id="rId3"/>
              </a:rPr>
              <a:t>here</a:t>
            </a:r>
            <a:r>
              <a:rPr lang="en-US" sz="1800" dirty="0"/>
              <a:t> to learn more about browsing for content in spots.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9326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Searching for content (using the search bar)</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4667635"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1. From the homepage, type the name of what you’re looking for in the search bar. </a:t>
            </a:r>
          </a:p>
        </p:txBody>
      </p:sp>
      <p:pic>
        <p:nvPicPr>
          <p:cNvPr id="7" name="Picture 6" descr="A screenshot of a cell phone&#10;&#10;Description automatically generated">
            <a:extLst>
              <a:ext uri="{FF2B5EF4-FFF2-40B4-BE49-F238E27FC236}">
                <a16:creationId xmlns:a16="http://schemas.microsoft.com/office/drawing/2014/main" id="{6CC41C12-45BB-49BA-A561-5775E9CFB845}"/>
              </a:ext>
            </a:extLst>
          </p:cNvPr>
          <p:cNvPicPr>
            <a:picLocks noChangeAspect="1"/>
          </p:cNvPicPr>
          <p:nvPr/>
        </p:nvPicPr>
        <p:blipFill>
          <a:blip r:embed="rId2"/>
          <a:stretch>
            <a:fillRect/>
          </a:stretch>
        </p:blipFill>
        <p:spPr>
          <a:xfrm>
            <a:off x="209164" y="1769037"/>
            <a:ext cx="5730241" cy="3103881"/>
          </a:xfrm>
          <a:prstGeom prst="rect">
            <a:avLst/>
          </a:prstGeom>
        </p:spPr>
      </p:pic>
      <p:sp>
        <p:nvSpPr>
          <p:cNvPr id="9" name="Arrow: Right 8">
            <a:extLst>
              <a:ext uri="{FF2B5EF4-FFF2-40B4-BE49-F238E27FC236}">
                <a16:creationId xmlns:a16="http://schemas.microsoft.com/office/drawing/2014/main" id="{14C644AB-8BF7-41D5-AC18-4FDE2F1C13D4}"/>
              </a:ext>
            </a:extLst>
          </p:cNvPr>
          <p:cNvSpPr/>
          <p:nvPr/>
        </p:nvSpPr>
        <p:spPr>
          <a:xfrm rot="10800000">
            <a:off x="5251506" y="1893601"/>
            <a:ext cx="604009" cy="30200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6094476" y="1098903"/>
            <a:ext cx="5314552" cy="553998"/>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2. A new page will open showing all the results from the words typed into the search bar. Scroll until you find the piece of content you’re looking for. </a:t>
            </a:r>
          </a:p>
        </p:txBody>
      </p:sp>
      <p:pic>
        <p:nvPicPr>
          <p:cNvPr id="12" name="Picture 11" descr="A screenshot of a cell phone&#10;&#10;Description automatically generated">
            <a:extLst>
              <a:ext uri="{FF2B5EF4-FFF2-40B4-BE49-F238E27FC236}">
                <a16:creationId xmlns:a16="http://schemas.microsoft.com/office/drawing/2014/main" id="{6BBD5F86-FE26-4E10-A615-2BD4686099D0}"/>
              </a:ext>
            </a:extLst>
          </p:cNvPr>
          <p:cNvPicPr>
            <a:picLocks noChangeAspect="1"/>
          </p:cNvPicPr>
          <p:nvPr/>
        </p:nvPicPr>
        <p:blipFill>
          <a:blip r:embed="rId3"/>
          <a:stretch>
            <a:fillRect/>
          </a:stretch>
        </p:blipFill>
        <p:spPr>
          <a:xfrm>
            <a:off x="6101354" y="1769037"/>
            <a:ext cx="5965372" cy="3010648"/>
          </a:xfrm>
          <a:prstGeom prst="rect">
            <a:avLst/>
          </a:prstGeom>
        </p:spPr>
      </p:pic>
    </p:spTree>
    <p:extLst>
      <p:ext uri="{BB962C8B-B14F-4D97-AF65-F5344CB8AC3E}">
        <p14:creationId xmlns:p14="http://schemas.microsoft.com/office/powerpoint/2010/main" val="308948554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Searching for content (using spots)</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4667635"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1. From the homepage, select the content option from the left side.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6094476" y="1132459"/>
            <a:ext cx="5314552"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2. A new page will open showing all the spots you have access to (spots are basically like folders of similar content). </a:t>
            </a:r>
          </a:p>
        </p:txBody>
      </p:sp>
      <p:pic>
        <p:nvPicPr>
          <p:cNvPr id="13" name="Picture 12" descr="A screenshot of a social media post&#10;&#10;Description automatically generated">
            <a:extLst>
              <a:ext uri="{FF2B5EF4-FFF2-40B4-BE49-F238E27FC236}">
                <a16:creationId xmlns:a16="http://schemas.microsoft.com/office/drawing/2014/main" id="{BFC0738A-D2E3-4681-833A-B8EFD6AC4781}"/>
              </a:ext>
            </a:extLst>
          </p:cNvPr>
          <p:cNvPicPr>
            <a:picLocks noChangeAspect="1"/>
          </p:cNvPicPr>
          <p:nvPr/>
        </p:nvPicPr>
        <p:blipFill rotWithShape="1">
          <a:blip r:embed="rId2"/>
          <a:srcRect r="63051" b="42474"/>
          <a:stretch/>
        </p:blipFill>
        <p:spPr>
          <a:xfrm>
            <a:off x="276837" y="1746076"/>
            <a:ext cx="4504888" cy="3799048"/>
          </a:xfrm>
          <a:prstGeom prst="rect">
            <a:avLst/>
          </a:prstGeom>
        </p:spPr>
      </p:pic>
      <p:sp>
        <p:nvSpPr>
          <p:cNvPr id="14" name="Arrow: Right 13">
            <a:extLst>
              <a:ext uri="{FF2B5EF4-FFF2-40B4-BE49-F238E27FC236}">
                <a16:creationId xmlns:a16="http://schemas.microsoft.com/office/drawing/2014/main" id="{46B70C9A-DB5F-418B-BBAB-F62753F431AC}"/>
              </a:ext>
            </a:extLst>
          </p:cNvPr>
          <p:cNvSpPr/>
          <p:nvPr/>
        </p:nvSpPr>
        <p:spPr>
          <a:xfrm rot="10800000">
            <a:off x="1925272" y="3343595"/>
            <a:ext cx="604009" cy="30200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6" name="Picture 15" descr="A screenshot of a cell phone&#10;&#10;Description automatically generated">
            <a:extLst>
              <a:ext uri="{FF2B5EF4-FFF2-40B4-BE49-F238E27FC236}">
                <a16:creationId xmlns:a16="http://schemas.microsoft.com/office/drawing/2014/main" id="{8DB93E31-FBAE-4046-B115-43933E248630}"/>
              </a:ext>
            </a:extLst>
          </p:cNvPr>
          <p:cNvPicPr>
            <a:picLocks noChangeAspect="1"/>
          </p:cNvPicPr>
          <p:nvPr/>
        </p:nvPicPr>
        <p:blipFill>
          <a:blip r:embed="rId3"/>
          <a:stretch>
            <a:fillRect/>
          </a:stretch>
        </p:blipFill>
        <p:spPr>
          <a:xfrm>
            <a:off x="5220835" y="1894214"/>
            <a:ext cx="6602357" cy="3332127"/>
          </a:xfrm>
          <a:prstGeom prst="rect">
            <a:avLst/>
          </a:prstGeom>
        </p:spPr>
      </p:pic>
    </p:spTree>
    <p:extLst>
      <p:ext uri="{BB962C8B-B14F-4D97-AF65-F5344CB8AC3E}">
        <p14:creationId xmlns:p14="http://schemas.microsoft.com/office/powerpoint/2010/main" val="371329136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Searching for content (using spots)</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11244604"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3. Select the spot you wish to navigate into, and a new page will open into that spot. You can scroll through the spot to click directly into the piece of content you want to use or you can search by list groups on the left side of the page (i.e. content type, product line, country, etc.)</a:t>
            </a:r>
          </a:p>
        </p:txBody>
      </p:sp>
      <p:pic>
        <p:nvPicPr>
          <p:cNvPr id="7" name="Picture 6" descr="A screenshot of a cell phone&#10;&#10;Description automatically generated">
            <a:extLst>
              <a:ext uri="{FF2B5EF4-FFF2-40B4-BE49-F238E27FC236}">
                <a16:creationId xmlns:a16="http://schemas.microsoft.com/office/drawing/2014/main" id="{59C03DA9-3399-4052-8072-E7E928611867}"/>
              </a:ext>
            </a:extLst>
          </p:cNvPr>
          <p:cNvPicPr>
            <a:picLocks noChangeAspect="1"/>
          </p:cNvPicPr>
          <p:nvPr/>
        </p:nvPicPr>
        <p:blipFill>
          <a:blip r:embed="rId2"/>
          <a:stretch>
            <a:fillRect/>
          </a:stretch>
        </p:blipFill>
        <p:spPr>
          <a:xfrm>
            <a:off x="1325460" y="1708935"/>
            <a:ext cx="8766495" cy="4424340"/>
          </a:xfrm>
          <a:prstGeom prst="rect">
            <a:avLst/>
          </a:prstGeom>
        </p:spPr>
      </p:pic>
      <p:sp>
        <p:nvSpPr>
          <p:cNvPr id="12" name="Arrow: Right 11">
            <a:extLst>
              <a:ext uri="{FF2B5EF4-FFF2-40B4-BE49-F238E27FC236}">
                <a16:creationId xmlns:a16="http://schemas.microsoft.com/office/drawing/2014/main" id="{55AACF3A-224E-4DD2-97E9-1F16196FD31B}"/>
              </a:ext>
            </a:extLst>
          </p:cNvPr>
          <p:cNvSpPr/>
          <p:nvPr/>
        </p:nvSpPr>
        <p:spPr>
          <a:xfrm rot="10800000">
            <a:off x="9341140" y="3126995"/>
            <a:ext cx="604009" cy="30200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5" name="Arrow: Right 14">
            <a:extLst>
              <a:ext uri="{FF2B5EF4-FFF2-40B4-BE49-F238E27FC236}">
                <a16:creationId xmlns:a16="http://schemas.microsoft.com/office/drawing/2014/main" id="{AD9BB0A1-CE07-457A-A7D9-4B27E0C2CF40}"/>
              </a:ext>
            </a:extLst>
          </p:cNvPr>
          <p:cNvSpPr/>
          <p:nvPr/>
        </p:nvSpPr>
        <p:spPr>
          <a:xfrm>
            <a:off x="873851" y="3277997"/>
            <a:ext cx="451609" cy="2272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28842397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Searching for content (using spots)</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60" y="1099400"/>
            <a:ext cx="11244604"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 Some spots have overviews, which allow you to easily click into the content you’re searching for! </a:t>
            </a:r>
          </a:p>
        </p:txBody>
      </p:sp>
      <p:pic>
        <p:nvPicPr>
          <p:cNvPr id="4" name="Picture 3" descr="A screenshot of a cell phone&#10;&#10;Description automatically generated">
            <a:extLst>
              <a:ext uri="{FF2B5EF4-FFF2-40B4-BE49-F238E27FC236}">
                <a16:creationId xmlns:a16="http://schemas.microsoft.com/office/drawing/2014/main" id="{5F462F08-16E1-4DDC-9A9A-2CF4A403F4E8}"/>
              </a:ext>
            </a:extLst>
          </p:cNvPr>
          <p:cNvPicPr>
            <a:picLocks noChangeAspect="1"/>
          </p:cNvPicPr>
          <p:nvPr/>
        </p:nvPicPr>
        <p:blipFill rotWithShape="1">
          <a:blip r:embed="rId2"/>
          <a:srcRect t="6587"/>
          <a:stretch/>
        </p:blipFill>
        <p:spPr>
          <a:xfrm>
            <a:off x="1365728" y="1424596"/>
            <a:ext cx="9244668" cy="4677640"/>
          </a:xfrm>
          <a:prstGeom prst="rect">
            <a:avLst/>
          </a:prstGeom>
        </p:spPr>
      </p:pic>
    </p:spTree>
    <p:extLst>
      <p:ext uri="{BB962C8B-B14F-4D97-AF65-F5344CB8AC3E}">
        <p14:creationId xmlns:p14="http://schemas.microsoft.com/office/powerpoint/2010/main" val="29487241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153898"/>
            <a:ext cx="10459811" cy="1169551"/>
          </a:xfrm>
        </p:spPr>
        <p:txBody>
          <a:bodyPr/>
          <a:lstStyle/>
          <a:p>
            <a:r>
              <a:rPr lang="en-US" dirty="0"/>
              <a:t>Remixing a Deck</a:t>
            </a:r>
            <a:br>
              <a:rPr lang="en-US" dirty="0"/>
            </a:br>
            <a:r>
              <a:rPr lang="en-US" sz="1800" dirty="0"/>
              <a:t>In this section, you will learn how to remix a deck (adding in other slides, moving the order of slides, or deleting slides). To learn more, click </a:t>
            </a:r>
            <a:r>
              <a:rPr lang="en-US" sz="1800" dirty="0">
                <a:hlinkClick r:id="rId2"/>
              </a:rPr>
              <a:t>here</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2141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Remixing a Deck</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365760" y="905853"/>
            <a:ext cx="10187590"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solidFill>
                  <a:srgbClr val="5949A7"/>
                </a:solidFill>
              </a:rPr>
              <a:t>Remixing a deck consists of changing the order of slides, adding slides, or deleting slides. </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365760" y="1218819"/>
            <a:ext cx="11362049" cy="86177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you’ve found the deck you want to remix, click the three dots and then click “remix”. A new window will open, and you can drag and drop slides to the order, delete slides, or add in slides using the +Add Slides button on the right. When you’re done, click “save as” and your remixed deck will save to your personal spot. You can choose to save your remixed deck as a PDF or as </a:t>
            </a:r>
            <a:r>
              <a:rPr lang="en-US" sz="1400">
                <a:gradFill>
                  <a:gsLst>
                    <a:gs pos="24519">
                      <a:srgbClr val="000000"/>
                    </a:gs>
                    <a:gs pos="52000">
                      <a:srgbClr val="000000"/>
                    </a:gs>
                  </a:gsLst>
                  <a:lin ang="5400000" scaled="1"/>
                </a:gradFill>
              </a:rPr>
              <a:t>a presentation.</a:t>
            </a:r>
            <a:endParaRPr lang="en-US" sz="1400" dirty="0">
              <a:gradFill>
                <a:gsLst>
                  <a:gs pos="24519">
                    <a:srgbClr val="000000"/>
                  </a:gs>
                  <a:gs pos="52000">
                    <a:srgbClr val="000000"/>
                  </a:gs>
                </a:gsLst>
                <a:lin ang="5400000" scaled="1"/>
              </a:gradFill>
            </a:endParaRPr>
          </a:p>
        </p:txBody>
      </p:sp>
      <p:pic>
        <p:nvPicPr>
          <p:cNvPr id="4" name="Picture 3" descr="A picture containing open, man, standing, cat&#10;&#10;Description automatically generated">
            <a:extLst>
              <a:ext uri="{FF2B5EF4-FFF2-40B4-BE49-F238E27FC236}">
                <a16:creationId xmlns:a16="http://schemas.microsoft.com/office/drawing/2014/main" id="{2F288613-FADB-4831-9D2D-CE16635E1BC3}"/>
              </a:ext>
            </a:extLst>
          </p:cNvPr>
          <p:cNvPicPr>
            <a:picLocks noChangeAspect="1"/>
          </p:cNvPicPr>
          <p:nvPr/>
        </p:nvPicPr>
        <p:blipFill>
          <a:blip r:embed="rId2"/>
          <a:stretch>
            <a:fillRect/>
          </a:stretch>
        </p:blipFill>
        <p:spPr>
          <a:xfrm rot="5400000">
            <a:off x="-95110" y="2686636"/>
            <a:ext cx="3686961" cy="2765221"/>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1373520" y="3326541"/>
            <a:ext cx="574668" cy="2049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5" name="Picture 4">
            <a:extLst>
              <a:ext uri="{FF2B5EF4-FFF2-40B4-BE49-F238E27FC236}">
                <a16:creationId xmlns:a16="http://schemas.microsoft.com/office/drawing/2014/main" id="{E93E72AF-498A-49B7-87F1-9E09E2E42FA4}"/>
              </a:ext>
            </a:extLst>
          </p:cNvPr>
          <p:cNvPicPr>
            <a:picLocks noChangeAspect="1"/>
          </p:cNvPicPr>
          <p:nvPr/>
        </p:nvPicPr>
        <p:blipFill>
          <a:blip r:embed="rId3"/>
          <a:stretch>
            <a:fillRect/>
          </a:stretch>
        </p:blipFill>
        <p:spPr>
          <a:xfrm>
            <a:off x="3229761" y="2558641"/>
            <a:ext cx="8749895" cy="2012155"/>
          </a:xfrm>
          <a:prstGeom prst="rect">
            <a:avLst/>
          </a:prstGeom>
        </p:spPr>
      </p:pic>
      <p:sp>
        <p:nvSpPr>
          <p:cNvPr id="9" name="Oval 8">
            <a:extLst>
              <a:ext uri="{FF2B5EF4-FFF2-40B4-BE49-F238E27FC236}">
                <a16:creationId xmlns:a16="http://schemas.microsoft.com/office/drawing/2014/main" id="{06E656B7-D0FA-4B3F-B7E4-861565C446E7}"/>
              </a:ext>
            </a:extLst>
          </p:cNvPr>
          <p:cNvSpPr/>
          <p:nvPr/>
        </p:nvSpPr>
        <p:spPr>
          <a:xfrm>
            <a:off x="10896423" y="2798114"/>
            <a:ext cx="574668" cy="2049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1" name="Content Placeholder 2">
            <a:extLst>
              <a:ext uri="{FF2B5EF4-FFF2-40B4-BE49-F238E27FC236}">
                <a16:creationId xmlns:a16="http://schemas.microsoft.com/office/drawing/2014/main" id="{C3CF3045-E80B-48E3-98D6-86BABE524A15}"/>
              </a:ext>
            </a:extLst>
          </p:cNvPr>
          <p:cNvSpPr txBox="1">
            <a:spLocks/>
          </p:cNvSpPr>
          <p:nvPr/>
        </p:nvSpPr>
        <p:spPr>
          <a:xfrm>
            <a:off x="365759" y="6057900"/>
            <a:ext cx="11362049"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**When the master copy of a piece of content is updated, all remixed or edited copies of that content will be updated as well.</a:t>
            </a:r>
          </a:p>
        </p:txBody>
      </p:sp>
    </p:spTree>
    <p:extLst>
      <p:ext uri="{BB962C8B-B14F-4D97-AF65-F5344CB8AC3E}">
        <p14:creationId xmlns:p14="http://schemas.microsoft.com/office/powerpoint/2010/main" val="27278795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153898"/>
            <a:ext cx="10459811" cy="1169551"/>
          </a:xfrm>
        </p:spPr>
        <p:txBody>
          <a:bodyPr/>
          <a:lstStyle/>
          <a:p>
            <a:r>
              <a:rPr lang="en-US" dirty="0"/>
              <a:t>Editing a Copy of a Deck</a:t>
            </a:r>
            <a:br>
              <a:rPr lang="en-US" dirty="0"/>
            </a:br>
            <a:r>
              <a:rPr lang="en-US" sz="1800" dirty="0"/>
              <a:t>In this section, you will learn how to edit a copy of a deck (adding in your name or logo of the client/prospect you’re presenting to). To learn more, click </a:t>
            </a:r>
            <a:r>
              <a:rPr lang="en-US" sz="1800" dirty="0">
                <a:hlinkClick r:id="rId2"/>
              </a:rPr>
              <a:t>here</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9769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Editing a Deck</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365760" y="905853"/>
            <a:ext cx="10187590"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solidFill>
                  <a:srgbClr val="5949A7"/>
                </a:solidFill>
              </a:rPr>
              <a:t>Editing a copy of a deck allows you to add in your logo or name in PowerPoint online. </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365760" y="1218819"/>
            <a:ext cx="11362049" cy="430887"/>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you’ve found the deck you want to edit, click the three dots and then click “edit a copy”. A window will appear, and you can change the title of the deck and save it to your personal spot. Once you’re done, click “edit a copy”. </a:t>
            </a:r>
          </a:p>
        </p:txBody>
      </p:sp>
      <p:pic>
        <p:nvPicPr>
          <p:cNvPr id="4" name="Picture 3" descr="A picture containing open, man, standing, cat&#10;&#10;Description automatically generated">
            <a:extLst>
              <a:ext uri="{FF2B5EF4-FFF2-40B4-BE49-F238E27FC236}">
                <a16:creationId xmlns:a16="http://schemas.microsoft.com/office/drawing/2014/main" id="{2F288613-FADB-4831-9D2D-CE16635E1BC3}"/>
              </a:ext>
            </a:extLst>
          </p:cNvPr>
          <p:cNvPicPr>
            <a:picLocks noChangeAspect="1"/>
          </p:cNvPicPr>
          <p:nvPr/>
        </p:nvPicPr>
        <p:blipFill>
          <a:blip r:embed="rId2"/>
          <a:stretch>
            <a:fillRect/>
          </a:stretch>
        </p:blipFill>
        <p:spPr>
          <a:xfrm rot="5400000">
            <a:off x="760567" y="2650323"/>
            <a:ext cx="3686961" cy="2765221"/>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2316713" y="3122447"/>
            <a:ext cx="845936" cy="27023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6" name="Picture 5">
            <a:extLst>
              <a:ext uri="{FF2B5EF4-FFF2-40B4-BE49-F238E27FC236}">
                <a16:creationId xmlns:a16="http://schemas.microsoft.com/office/drawing/2014/main" id="{56EE119A-5B28-4478-8F8B-10091732D9D6}"/>
              </a:ext>
            </a:extLst>
          </p:cNvPr>
          <p:cNvPicPr>
            <a:picLocks noChangeAspect="1"/>
          </p:cNvPicPr>
          <p:nvPr/>
        </p:nvPicPr>
        <p:blipFill>
          <a:blip r:embed="rId3"/>
          <a:stretch>
            <a:fillRect/>
          </a:stretch>
        </p:blipFill>
        <p:spPr>
          <a:xfrm>
            <a:off x="5611274" y="2189452"/>
            <a:ext cx="4349524" cy="3686962"/>
          </a:xfrm>
          <a:prstGeom prst="rect">
            <a:avLst/>
          </a:prstGeom>
        </p:spPr>
      </p:pic>
      <p:sp>
        <p:nvSpPr>
          <p:cNvPr id="11" name="Oval 10">
            <a:extLst>
              <a:ext uri="{FF2B5EF4-FFF2-40B4-BE49-F238E27FC236}">
                <a16:creationId xmlns:a16="http://schemas.microsoft.com/office/drawing/2014/main" id="{C0288C87-8B33-40D0-A1B6-52B2998D87A3}"/>
              </a:ext>
            </a:extLst>
          </p:cNvPr>
          <p:cNvSpPr/>
          <p:nvPr/>
        </p:nvSpPr>
        <p:spPr>
          <a:xfrm>
            <a:off x="8920247" y="5243769"/>
            <a:ext cx="928428" cy="48591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9045983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C24AF-9E2B-4642-86FE-C08B20CFF2E6}"/>
              </a:ext>
            </a:extLst>
          </p:cNvPr>
          <p:cNvSpPr>
            <a:spLocks noGrp="1"/>
          </p:cNvSpPr>
          <p:nvPr>
            <p:ph type="title"/>
          </p:nvPr>
        </p:nvSpPr>
        <p:spPr/>
        <p:txBody>
          <a:bodyPr/>
          <a:lstStyle/>
          <a:p>
            <a:r>
              <a:rPr lang="en-US" dirty="0"/>
              <a:t>What is Highspot? </a:t>
            </a:r>
          </a:p>
        </p:txBody>
      </p:sp>
      <p:pic>
        <p:nvPicPr>
          <p:cNvPr id="3" name="Picture 2" descr="A screenshot of a social media post&#10;&#10;Description automatically generated">
            <a:extLst>
              <a:ext uri="{FF2B5EF4-FFF2-40B4-BE49-F238E27FC236}">
                <a16:creationId xmlns:a16="http://schemas.microsoft.com/office/drawing/2014/main" id="{9F9A2176-F415-435A-B307-98BC71D0EDE7}"/>
              </a:ext>
            </a:extLst>
          </p:cNvPr>
          <p:cNvPicPr>
            <a:picLocks noChangeAspect="1"/>
          </p:cNvPicPr>
          <p:nvPr/>
        </p:nvPicPr>
        <p:blipFill>
          <a:blip r:embed="rId2"/>
          <a:stretch>
            <a:fillRect/>
          </a:stretch>
        </p:blipFill>
        <p:spPr>
          <a:xfrm>
            <a:off x="2544685" y="2563788"/>
            <a:ext cx="7099135" cy="3845364"/>
          </a:xfrm>
          <a:prstGeom prst="rect">
            <a:avLst/>
          </a:prstGeom>
        </p:spPr>
      </p:pic>
      <p:sp>
        <p:nvSpPr>
          <p:cNvPr id="10" name="Text Placeholder 3">
            <a:extLst>
              <a:ext uri="{FF2B5EF4-FFF2-40B4-BE49-F238E27FC236}">
                <a16:creationId xmlns:a16="http://schemas.microsoft.com/office/drawing/2014/main" id="{57CD2CEA-7E3C-4742-B02B-1A28C514B107}"/>
              </a:ext>
            </a:extLst>
          </p:cNvPr>
          <p:cNvSpPr txBox="1">
            <a:spLocks/>
          </p:cNvSpPr>
          <p:nvPr/>
        </p:nvSpPr>
        <p:spPr>
          <a:xfrm>
            <a:off x="365760" y="1064664"/>
            <a:ext cx="11456987" cy="1292662"/>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buNone/>
            </a:pPr>
            <a:r>
              <a:rPr lang="en-US" sz="1600" dirty="0">
                <a:solidFill>
                  <a:schemeClr val="accent2"/>
                </a:solidFill>
              </a:rPr>
              <a:t>What is Highspot? </a:t>
            </a:r>
          </a:p>
          <a:p>
            <a:pPr marL="0" indent="0">
              <a:buNone/>
            </a:pPr>
            <a:r>
              <a:rPr lang="en-US" sz="1600" dirty="0">
                <a:solidFill>
                  <a:schemeClr val="accent2"/>
                </a:solidFill>
              </a:rPr>
              <a:t>Highspot helps you spend more time selling, not searching. It’s the one place to find, customize, and pitch (send) content to prospects and clients so you can track what they are most interested in and tailor your messaging and offerings to close more deals, faster. </a:t>
            </a:r>
          </a:p>
        </p:txBody>
      </p:sp>
    </p:spTree>
    <p:extLst>
      <p:ext uri="{BB962C8B-B14F-4D97-AF65-F5344CB8AC3E}">
        <p14:creationId xmlns:p14="http://schemas.microsoft.com/office/powerpoint/2010/main" val="15601217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Editing a Deck</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365760" y="905853"/>
            <a:ext cx="10187590"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solidFill>
                  <a:srgbClr val="5949A7"/>
                </a:solidFill>
              </a:rPr>
              <a:t>Editing a copy of a deck allows you to add in your logo or name in PowerPoint online. </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365760" y="1218819"/>
            <a:ext cx="11362049" cy="646331"/>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A new window will open to PPT online, and you can make the changes you wish you make (i.e., adding your name or the logo of the prospect you’re presenting to). PPT online automatically saves your changes, so when you’re done, just exit out. Highspot will automatically bring you to your personal spot to access the edited deck. </a:t>
            </a:r>
          </a:p>
        </p:txBody>
      </p:sp>
      <p:pic>
        <p:nvPicPr>
          <p:cNvPr id="5" name="Picture 4">
            <a:extLst>
              <a:ext uri="{FF2B5EF4-FFF2-40B4-BE49-F238E27FC236}">
                <a16:creationId xmlns:a16="http://schemas.microsoft.com/office/drawing/2014/main" id="{0CEA2B25-9700-4E58-8103-EC27C15B5A67}"/>
              </a:ext>
            </a:extLst>
          </p:cNvPr>
          <p:cNvPicPr>
            <a:picLocks noChangeAspect="1"/>
          </p:cNvPicPr>
          <p:nvPr/>
        </p:nvPicPr>
        <p:blipFill>
          <a:blip r:embed="rId2"/>
          <a:stretch>
            <a:fillRect/>
          </a:stretch>
        </p:blipFill>
        <p:spPr>
          <a:xfrm>
            <a:off x="365760" y="2155971"/>
            <a:ext cx="6528697" cy="3639064"/>
          </a:xfrm>
          <a:prstGeom prst="rect">
            <a:avLst/>
          </a:prstGeom>
        </p:spPr>
      </p:pic>
      <p:pic>
        <p:nvPicPr>
          <p:cNvPr id="7" name="Picture 6">
            <a:extLst>
              <a:ext uri="{FF2B5EF4-FFF2-40B4-BE49-F238E27FC236}">
                <a16:creationId xmlns:a16="http://schemas.microsoft.com/office/drawing/2014/main" id="{706FBA10-CBAF-4A55-A6F7-963A2C93E464}"/>
              </a:ext>
            </a:extLst>
          </p:cNvPr>
          <p:cNvPicPr>
            <a:picLocks noChangeAspect="1"/>
          </p:cNvPicPr>
          <p:nvPr/>
        </p:nvPicPr>
        <p:blipFill>
          <a:blip r:embed="rId3"/>
          <a:stretch>
            <a:fillRect/>
          </a:stretch>
        </p:blipFill>
        <p:spPr>
          <a:xfrm>
            <a:off x="7231442" y="2225766"/>
            <a:ext cx="4321820" cy="3154653"/>
          </a:xfrm>
          <a:prstGeom prst="rect">
            <a:avLst/>
          </a:prstGeom>
        </p:spPr>
      </p:pic>
      <p:sp>
        <p:nvSpPr>
          <p:cNvPr id="8" name="Content Placeholder 2">
            <a:extLst>
              <a:ext uri="{FF2B5EF4-FFF2-40B4-BE49-F238E27FC236}">
                <a16:creationId xmlns:a16="http://schemas.microsoft.com/office/drawing/2014/main" id="{F66739F4-4AB2-44CE-9367-EDA2752E1593}"/>
              </a:ext>
            </a:extLst>
          </p:cNvPr>
          <p:cNvSpPr txBox="1">
            <a:spLocks/>
          </p:cNvSpPr>
          <p:nvPr/>
        </p:nvSpPr>
        <p:spPr>
          <a:xfrm>
            <a:off x="365759" y="5978134"/>
            <a:ext cx="11362049"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**When the master copy of a piece of content is updated, all remixed or edited copies of that content will be updated as well.</a:t>
            </a:r>
          </a:p>
        </p:txBody>
      </p:sp>
    </p:spTree>
    <p:extLst>
      <p:ext uri="{BB962C8B-B14F-4D97-AF65-F5344CB8AC3E}">
        <p14:creationId xmlns:p14="http://schemas.microsoft.com/office/powerpoint/2010/main" val="333895912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292397"/>
            <a:ext cx="10459811" cy="892552"/>
          </a:xfrm>
        </p:spPr>
        <p:txBody>
          <a:bodyPr/>
          <a:lstStyle/>
          <a:p>
            <a:r>
              <a:rPr lang="en-US" dirty="0"/>
              <a:t>Link Pitch</a:t>
            </a:r>
            <a:br>
              <a:rPr lang="en-US" dirty="0"/>
            </a:br>
            <a:r>
              <a:rPr lang="en-US" sz="1800" dirty="0"/>
              <a:t>In this section you will learn how to </a:t>
            </a:r>
            <a:r>
              <a:rPr lang="en-US" sz="1800" dirty="0">
                <a:hlinkClick r:id="rId2"/>
              </a:rPr>
              <a:t>pitch content </a:t>
            </a:r>
            <a:r>
              <a:rPr lang="en-US" sz="1800" dirty="0"/>
              <a:t>via </a:t>
            </a:r>
            <a:r>
              <a:rPr lang="en-US" sz="1800" dirty="0">
                <a:hlinkClick r:id="rId3"/>
              </a:rPr>
              <a:t>link</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8269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Link pitching</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4667635"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1. From the homepage, click the blue circle with the white cross in it and then click “new pitch”.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6094476" y="1098903"/>
            <a:ext cx="5314552"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2. A pop up will open with the types of pitches. Please select “link pitch”. </a:t>
            </a:r>
          </a:p>
        </p:txBody>
      </p:sp>
      <p:pic>
        <p:nvPicPr>
          <p:cNvPr id="8" name="Picture 7" descr="A close up of a computer&#10;&#10;Description automatically generated">
            <a:extLst>
              <a:ext uri="{FF2B5EF4-FFF2-40B4-BE49-F238E27FC236}">
                <a16:creationId xmlns:a16="http://schemas.microsoft.com/office/drawing/2014/main" id="{8E40D760-3FC0-4337-A766-76D982404A00}"/>
              </a:ext>
            </a:extLst>
          </p:cNvPr>
          <p:cNvPicPr>
            <a:picLocks noChangeAspect="1"/>
          </p:cNvPicPr>
          <p:nvPr/>
        </p:nvPicPr>
        <p:blipFill rotWithShape="1">
          <a:blip r:embed="rId2"/>
          <a:srcRect l="12520" t="7334"/>
          <a:stretch/>
        </p:blipFill>
        <p:spPr>
          <a:xfrm rot="5400000">
            <a:off x="368285" y="2299901"/>
            <a:ext cx="3953439" cy="3140839"/>
          </a:xfrm>
          <a:prstGeom prst="rect">
            <a:avLst/>
          </a:prstGeom>
        </p:spPr>
      </p:pic>
      <p:sp>
        <p:nvSpPr>
          <p:cNvPr id="13" name="Oval 12">
            <a:extLst>
              <a:ext uri="{FF2B5EF4-FFF2-40B4-BE49-F238E27FC236}">
                <a16:creationId xmlns:a16="http://schemas.microsoft.com/office/drawing/2014/main" id="{69D2D555-3AD7-4732-A023-C6F852013A5A}"/>
              </a:ext>
            </a:extLst>
          </p:cNvPr>
          <p:cNvSpPr/>
          <p:nvPr/>
        </p:nvSpPr>
        <p:spPr>
          <a:xfrm>
            <a:off x="2586171" y="3285515"/>
            <a:ext cx="610035" cy="28696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4" name="Picture 13" descr="A screenshot of a social media post&#10;&#10;Description automatically generated">
            <a:extLst>
              <a:ext uri="{FF2B5EF4-FFF2-40B4-BE49-F238E27FC236}">
                <a16:creationId xmlns:a16="http://schemas.microsoft.com/office/drawing/2014/main" id="{9DEF99A6-C25F-4CEA-8E58-C55EB27384BE}"/>
              </a:ext>
            </a:extLst>
          </p:cNvPr>
          <p:cNvPicPr>
            <a:picLocks noChangeAspect="1"/>
          </p:cNvPicPr>
          <p:nvPr/>
        </p:nvPicPr>
        <p:blipFill>
          <a:blip r:embed="rId3"/>
          <a:stretch>
            <a:fillRect/>
          </a:stretch>
        </p:blipFill>
        <p:spPr>
          <a:xfrm>
            <a:off x="5033394" y="1988191"/>
            <a:ext cx="6308521" cy="3183832"/>
          </a:xfrm>
          <a:prstGeom prst="rect">
            <a:avLst/>
          </a:prstGeom>
        </p:spPr>
      </p:pic>
      <p:sp>
        <p:nvSpPr>
          <p:cNvPr id="15" name="Oval 14">
            <a:extLst>
              <a:ext uri="{FF2B5EF4-FFF2-40B4-BE49-F238E27FC236}">
                <a16:creationId xmlns:a16="http://schemas.microsoft.com/office/drawing/2014/main" id="{167640A1-66E9-4A81-81FD-E7E51074F29B}"/>
              </a:ext>
            </a:extLst>
          </p:cNvPr>
          <p:cNvSpPr/>
          <p:nvPr/>
        </p:nvSpPr>
        <p:spPr>
          <a:xfrm>
            <a:off x="7754113" y="2905654"/>
            <a:ext cx="867081" cy="75972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41687880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Link pitching </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090569"/>
            <a:ext cx="11185881" cy="73866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3. A pop up will open. Please fill out the pitch name (could be the name of the prospect you’re sending it to) and relate it to an opportunity, account or contact in Salesforce. You can choose a pitch template or pitch style, but it not required for a link pitch. Then fill out your advanced options: if you want content to be able to be downloaded or shared and if you want email notifications when there’s activity on the link. Ensure you add the content you want to pitch via the “add content” button on the right. You can include multiple pieces of content. Then select “create link”.</a:t>
            </a:r>
          </a:p>
        </p:txBody>
      </p:sp>
      <p:pic>
        <p:nvPicPr>
          <p:cNvPr id="4" name="Picture 3" descr="A screenshot of a social media post&#10;&#10;Description automatically generated">
            <a:extLst>
              <a:ext uri="{FF2B5EF4-FFF2-40B4-BE49-F238E27FC236}">
                <a16:creationId xmlns:a16="http://schemas.microsoft.com/office/drawing/2014/main" id="{2BBF4680-5506-447D-B90B-8594CCBE48B7}"/>
              </a:ext>
            </a:extLst>
          </p:cNvPr>
          <p:cNvPicPr>
            <a:picLocks noChangeAspect="1"/>
          </p:cNvPicPr>
          <p:nvPr/>
        </p:nvPicPr>
        <p:blipFill>
          <a:blip r:embed="rId2"/>
          <a:stretch>
            <a:fillRect/>
          </a:stretch>
        </p:blipFill>
        <p:spPr>
          <a:xfrm>
            <a:off x="1132515" y="2061599"/>
            <a:ext cx="8119745" cy="4097934"/>
          </a:xfrm>
          <a:prstGeom prst="rect">
            <a:avLst/>
          </a:prstGeom>
        </p:spPr>
      </p:pic>
      <p:sp>
        <p:nvSpPr>
          <p:cNvPr id="11" name="Oval 10">
            <a:extLst>
              <a:ext uri="{FF2B5EF4-FFF2-40B4-BE49-F238E27FC236}">
                <a16:creationId xmlns:a16="http://schemas.microsoft.com/office/drawing/2014/main" id="{A338A045-9366-456E-9ED9-E9C8D7F9FE9C}"/>
              </a:ext>
            </a:extLst>
          </p:cNvPr>
          <p:cNvSpPr/>
          <p:nvPr/>
        </p:nvSpPr>
        <p:spPr>
          <a:xfrm>
            <a:off x="5967258" y="2402314"/>
            <a:ext cx="987215" cy="550611"/>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2" name="Oval 11">
            <a:extLst>
              <a:ext uri="{FF2B5EF4-FFF2-40B4-BE49-F238E27FC236}">
                <a16:creationId xmlns:a16="http://schemas.microsoft.com/office/drawing/2014/main" id="{BB1F9D2B-09D2-4AB2-9E98-5839BB767AEC}"/>
              </a:ext>
            </a:extLst>
          </p:cNvPr>
          <p:cNvSpPr/>
          <p:nvPr/>
        </p:nvSpPr>
        <p:spPr>
          <a:xfrm>
            <a:off x="6311206" y="5645790"/>
            <a:ext cx="643267" cy="40205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20809684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Link pitching</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090569"/>
            <a:ext cx="1118588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4. You can click “copy link” to copy and paste the link into an email or chat </a:t>
            </a:r>
            <a:r>
              <a:rPr lang="en-US" sz="1200">
                <a:gradFill>
                  <a:gsLst>
                    <a:gs pos="24519">
                      <a:srgbClr val="000000"/>
                    </a:gs>
                    <a:gs pos="52000">
                      <a:srgbClr val="000000"/>
                    </a:gs>
                  </a:gsLst>
                  <a:lin ang="5400000" scaled="1"/>
                </a:gradFill>
              </a:rPr>
              <a:t>or LinkedIn to </a:t>
            </a:r>
            <a:r>
              <a:rPr lang="en-US" sz="1200" dirty="0">
                <a:gradFill>
                  <a:gsLst>
                    <a:gs pos="24519">
                      <a:srgbClr val="000000"/>
                    </a:gs>
                    <a:gs pos="52000">
                      <a:srgbClr val="000000"/>
                    </a:gs>
                  </a:gsLst>
                  <a:lin ang="5400000" scaled="1"/>
                </a:gradFill>
              </a:rPr>
              <a:t>send it. </a:t>
            </a:r>
          </a:p>
        </p:txBody>
      </p:sp>
      <p:pic>
        <p:nvPicPr>
          <p:cNvPr id="5" name="Picture 4" descr="A screenshot of a cell phone&#10;&#10;Description automatically generated">
            <a:extLst>
              <a:ext uri="{FF2B5EF4-FFF2-40B4-BE49-F238E27FC236}">
                <a16:creationId xmlns:a16="http://schemas.microsoft.com/office/drawing/2014/main" id="{658A14E4-77A2-44E5-9518-929BDABF1D25}"/>
              </a:ext>
            </a:extLst>
          </p:cNvPr>
          <p:cNvPicPr>
            <a:picLocks noChangeAspect="1"/>
          </p:cNvPicPr>
          <p:nvPr/>
        </p:nvPicPr>
        <p:blipFill>
          <a:blip r:embed="rId2"/>
          <a:stretch>
            <a:fillRect/>
          </a:stretch>
        </p:blipFill>
        <p:spPr>
          <a:xfrm>
            <a:off x="889233" y="1409106"/>
            <a:ext cx="9142668" cy="4614190"/>
          </a:xfrm>
          <a:prstGeom prst="rect">
            <a:avLst/>
          </a:prstGeom>
        </p:spPr>
      </p:pic>
      <p:sp>
        <p:nvSpPr>
          <p:cNvPr id="7" name="Oval 6">
            <a:extLst>
              <a:ext uri="{FF2B5EF4-FFF2-40B4-BE49-F238E27FC236}">
                <a16:creationId xmlns:a16="http://schemas.microsoft.com/office/drawing/2014/main" id="{8AF885BA-272A-461F-AC7E-43DB55719735}"/>
              </a:ext>
            </a:extLst>
          </p:cNvPr>
          <p:cNvSpPr/>
          <p:nvPr/>
        </p:nvSpPr>
        <p:spPr>
          <a:xfrm>
            <a:off x="6094476" y="4345497"/>
            <a:ext cx="701990" cy="46078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6658975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292397"/>
            <a:ext cx="10459811" cy="892552"/>
          </a:xfrm>
        </p:spPr>
        <p:txBody>
          <a:bodyPr/>
          <a:lstStyle/>
          <a:p>
            <a:r>
              <a:rPr lang="en-US" dirty="0"/>
              <a:t>Email Pitch</a:t>
            </a:r>
            <a:br>
              <a:rPr lang="en-US" dirty="0"/>
            </a:br>
            <a:r>
              <a:rPr lang="en-US" sz="1800" dirty="0"/>
              <a:t>In this section you will learn how to </a:t>
            </a:r>
            <a:r>
              <a:rPr lang="en-US" sz="1800" dirty="0">
                <a:hlinkClick r:id="rId2"/>
              </a:rPr>
              <a:t>pitch content </a:t>
            </a:r>
            <a:r>
              <a:rPr lang="en-US" sz="1800" dirty="0"/>
              <a:t>via </a:t>
            </a:r>
            <a:r>
              <a:rPr lang="en-US" sz="1800" dirty="0">
                <a:hlinkClick r:id="rId3"/>
              </a:rPr>
              <a:t>email</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7419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Email pitching</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4667635"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1. From the homepage, click the blue circle with the white cross in it and then click “new pitch”.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6094476" y="1098903"/>
            <a:ext cx="5314552"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2. A pop up will open with the types of pitches. Please select “email pitch”. </a:t>
            </a:r>
          </a:p>
        </p:txBody>
      </p:sp>
      <p:pic>
        <p:nvPicPr>
          <p:cNvPr id="8" name="Picture 7" descr="A close up of a computer&#10;&#10;Description automatically generated">
            <a:extLst>
              <a:ext uri="{FF2B5EF4-FFF2-40B4-BE49-F238E27FC236}">
                <a16:creationId xmlns:a16="http://schemas.microsoft.com/office/drawing/2014/main" id="{8E40D760-3FC0-4337-A766-76D982404A00}"/>
              </a:ext>
            </a:extLst>
          </p:cNvPr>
          <p:cNvPicPr>
            <a:picLocks noChangeAspect="1"/>
          </p:cNvPicPr>
          <p:nvPr/>
        </p:nvPicPr>
        <p:blipFill rotWithShape="1">
          <a:blip r:embed="rId2"/>
          <a:srcRect l="12520" t="7334"/>
          <a:stretch/>
        </p:blipFill>
        <p:spPr>
          <a:xfrm rot="5400000">
            <a:off x="368285" y="2299901"/>
            <a:ext cx="3953439" cy="3140839"/>
          </a:xfrm>
          <a:prstGeom prst="rect">
            <a:avLst/>
          </a:prstGeom>
        </p:spPr>
      </p:pic>
      <p:sp>
        <p:nvSpPr>
          <p:cNvPr id="13" name="Oval 12">
            <a:extLst>
              <a:ext uri="{FF2B5EF4-FFF2-40B4-BE49-F238E27FC236}">
                <a16:creationId xmlns:a16="http://schemas.microsoft.com/office/drawing/2014/main" id="{69D2D555-3AD7-4732-A023-C6F852013A5A}"/>
              </a:ext>
            </a:extLst>
          </p:cNvPr>
          <p:cNvSpPr/>
          <p:nvPr/>
        </p:nvSpPr>
        <p:spPr>
          <a:xfrm>
            <a:off x="2586171" y="3285515"/>
            <a:ext cx="610035" cy="28696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4" name="Picture 13" descr="A screenshot of a social media post&#10;&#10;Description automatically generated">
            <a:extLst>
              <a:ext uri="{FF2B5EF4-FFF2-40B4-BE49-F238E27FC236}">
                <a16:creationId xmlns:a16="http://schemas.microsoft.com/office/drawing/2014/main" id="{9DEF99A6-C25F-4CEA-8E58-C55EB27384BE}"/>
              </a:ext>
            </a:extLst>
          </p:cNvPr>
          <p:cNvPicPr>
            <a:picLocks noChangeAspect="1"/>
          </p:cNvPicPr>
          <p:nvPr/>
        </p:nvPicPr>
        <p:blipFill>
          <a:blip r:embed="rId3"/>
          <a:stretch>
            <a:fillRect/>
          </a:stretch>
        </p:blipFill>
        <p:spPr>
          <a:xfrm>
            <a:off x="5033394" y="1988191"/>
            <a:ext cx="6308521" cy="3183832"/>
          </a:xfrm>
          <a:prstGeom prst="rect">
            <a:avLst/>
          </a:prstGeom>
        </p:spPr>
      </p:pic>
      <p:sp>
        <p:nvSpPr>
          <p:cNvPr id="15" name="Oval 14">
            <a:extLst>
              <a:ext uri="{FF2B5EF4-FFF2-40B4-BE49-F238E27FC236}">
                <a16:creationId xmlns:a16="http://schemas.microsoft.com/office/drawing/2014/main" id="{167640A1-66E9-4A81-81FD-E7E51074F29B}"/>
              </a:ext>
            </a:extLst>
          </p:cNvPr>
          <p:cNvSpPr/>
          <p:nvPr/>
        </p:nvSpPr>
        <p:spPr>
          <a:xfrm>
            <a:off x="6986017" y="2905654"/>
            <a:ext cx="867081" cy="75972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06612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Email pitching</a:t>
            </a:r>
          </a:p>
        </p:txBody>
      </p:sp>
      <p:pic>
        <p:nvPicPr>
          <p:cNvPr id="4" name="Picture 3" descr="A screenshot of a cell phone&#10;&#10;Description automatically generated">
            <a:extLst>
              <a:ext uri="{FF2B5EF4-FFF2-40B4-BE49-F238E27FC236}">
                <a16:creationId xmlns:a16="http://schemas.microsoft.com/office/drawing/2014/main" id="{049760D3-625F-415D-BA0E-B2BD323550D0}"/>
              </a:ext>
            </a:extLst>
          </p:cNvPr>
          <p:cNvPicPr>
            <a:picLocks noChangeAspect="1"/>
          </p:cNvPicPr>
          <p:nvPr/>
        </p:nvPicPr>
        <p:blipFill rotWithShape="1">
          <a:blip r:embed="rId2"/>
          <a:srcRect l="14175" t="10309" r="15325"/>
          <a:stretch/>
        </p:blipFill>
        <p:spPr>
          <a:xfrm>
            <a:off x="210312" y="1041082"/>
            <a:ext cx="7498080" cy="5067685"/>
          </a:xfrm>
          <a:prstGeom prst="rect">
            <a:avLst/>
          </a:prstGeom>
        </p:spPr>
      </p:pic>
      <p:sp>
        <p:nvSpPr>
          <p:cNvPr id="8" name="TextBox 7">
            <a:extLst>
              <a:ext uri="{FF2B5EF4-FFF2-40B4-BE49-F238E27FC236}">
                <a16:creationId xmlns:a16="http://schemas.microsoft.com/office/drawing/2014/main" id="{F060F302-5FAC-4CC7-8CAF-FB15639D1854}"/>
              </a:ext>
            </a:extLst>
          </p:cNvPr>
          <p:cNvSpPr txBox="1"/>
          <p:nvPr/>
        </p:nvSpPr>
        <p:spPr>
          <a:xfrm>
            <a:off x="7982712" y="1452499"/>
            <a:ext cx="3630168" cy="184666"/>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4. Add content you want to send. </a:t>
            </a:r>
          </a:p>
        </p:txBody>
      </p:sp>
      <p:sp>
        <p:nvSpPr>
          <p:cNvPr id="9" name="TextBox 8">
            <a:extLst>
              <a:ext uri="{FF2B5EF4-FFF2-40B4-BE49-F238E27FC236}">
                <a16:creationId xmlns:a16="http://schemas.microsoft.com/office/drawing/2014/main" id="{C01B525A-53F2-4ACD-974A-AF83865C6B48}"/>
              </a:ext>
            </a:extLst>
          </p:cNvPr>
          <p:cNvSpPr txBox="1"/>
          <p:nvPr/>
        </p:nvSpPr>
        <p:spPr>
          <a:xfrm>
            <a:off x="6976872" y="605546"/>
            <a:ext cx="3630168" cy="369332"/>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3. Name your pitch (i.e. client name, email name, etc.). </a:t>
            </a:r>
          </a:p>
        </p:txBody>
      </p:sp>
      <p:sp>
        <p:nvSpPr>
          <p:cNvPr id="10" name="TextBox 9">
            <a:extLst>
              <a:ext uri="{FF2B5EF4-FFF2-40B4-BE49-F238E27FC236}">
                <a16:creationId xmlns:a16="http://schemas.microsoft.com/office/drawing/2014/main" id="{A65B4ABE-7AD3-4997-892F-DC982718CC34}"/>
              </a:ext>
            </a:extLst>
          </p:cNvPr>
          <p:cNvSpPr txBox="1"/>
          <p:nvPr/>
        </p:nvSpPr>
        <p:spPr>
          <a:xfrm>
            <a:off x="8517636" y="2718386"/>
            <a:ext cx="2807088"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5. Relate your email to an opportunity, account or contact in Salesforce.</a:t>
            </a:r>
          </a:p>
        </p:txBody>
      </p:sp>
      <p:sp>
        <p:nvSpPr>
          <p:cNvPr id="11" name="TextBox 10">
            <a:extLst>
              <a:ext uri="{FF2B5EF4-FFF2-40B4-BE49-F238E27FC236}">
                <a16:creationId xmlns:a16="http://schemas.microsoft.com/office/drawing/2014/main" id="{41F2A3E8-8ED3-45FD-9301-5944BD797479}"/>
              </a:ext>
            </a:extLst>
          </p:cNvPr>
          <p:cNvSpPr txBox="1"/>
          <p:nvPr/>
        </p:nvSpPr>
        <p:spPr>
          <a:xfrm>
            <a:off x="8506192" y="3458095"/>
            <a:ext cx="3106688"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6. If you’d like to use a pre-approved Marketing template, select a pitch template. </a:t>
            </a:r>
          </a:p>
        </p:txBody>
      </p:sp>
      <p:sp>
        <p:nvSpPr>
          <p:cNvPr id="12" name="Arrow: Right 11">
            <a:extLst>
              <a:ext uri="{FF2B5EF4-FFF2-40B4-BE49-F238E27FC236}">
                <a16:creationId xmlns:a16="http://schemas.microsoft.com/office/drawing/2014/main" id="{59E30DD4-E8BD-4FD8-9426-466558F94896}"/>
              </a:ext>
            </a:extLst>
          </p:cNvPr>
          <p:cNvSpPr/>
          <p:nvPr/>
        </p:nvSpPr>
        <p:spPr>
          <a:xfrm rot="9345471">
            <a:off x="4040227" y="1501140"/>
            <a:ext cx="2842266" cy="153687"/>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4" name="Arrow: Right 13">
            <a:extLst>
              <a:ext uri="{FF2B5EF4-FFF2-40B4-BE49-F238E27FC236}">
                <a16:creationId xmlns:a16="http://schemas.microsoft.com/office/drawing/2014/main" id="{DDF9839A-F516-4DDA-87EA-720E1D279A1B}"/>
              </a:ext>
            </a:extLst>
          </p:cNvPr>
          <p:cNvSpPr/>
          <p:nvPr/>
        </p:nvSpPr>
        <p:spPr>
          <a:xfrm rot="9345471">
            <a:off x="6770770" y="1771019"/>
            <a:ext cx="1135336" cy="15636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5" name="Arrow: Right 14">
            <a:extLst>
              <a:ext uri="{FF2B5EF4-FFF2-40B4-BE49-F238E27FC236}">
                <a16:creationId xmlns:a16="http://schemas.microsoft.com/office/drawing/2014/main" id="{5C1D8F36-AA29-4990-B7F2-9C49B1B39BDB}"/>
              </a:ext>
            </a:extLst>
          </p:cNvPr>
          <p:cNvSpPr/>
          <p:nvPr/>
        </p:nvSpPr>
        <p:spPr>
          <a:xfrm rot="10800000">
            <a:off x="5433928" y="2825856"/>
            <a:ext cx="2807088" cy="16952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6" name="Arrow: Right 15">
            <a:extLst>
              <a:ext uri="{FF2B5EF4-FFF2-40B4-BE49-F238E27FC236}">
                <a16:creationId xmlns:a16="http://schemas.microsoft.com/office/drawing/2014/main" id="{C0A3FB30-409D-419E-A91C-82224C002241}"/>
              </a:ext>
            </a:extLst>
          </p:cNvPr>
          <p:cNvSpPr/>
          <p:nvPr/>
        </p:nvSpPr>
        <p:spPr>
          <a:xfrm rot="10800000">
            <a:off x="3520440" y="3458096"/>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7" name="Arrow: Right 16">
            <a:extLst>
              <a:ext uri="{FF2B5EF4-FFF2-40B4-BE49-F238E27FC236}">
                <a16:creationId xmlns:a16="http://schemas.microsoft.com/office/drawing/2014/main" id="{DAF7426A-E598-4990-9CBA-7F798E2FC05B}"/>
              </a:ext>
            </a:extLst>
          </p:cNvPr>
          <p:cNvSpPr/>
          <p:nvPr/>
        </p:nvSpPr>
        <p:spPr>
          <a:xfrm rot="10800000">
            <a:off x="3520440" y="4479043"/>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8" name="TextBox 17">
            <a:extLst>
              <a:ext uri="{FF2B5EF4-FFF2-40B4-BE49-F238E27FC236}">
                <a16:creationId xmlns:a16="http://schemas.microsoft.com/office/drawing/2014/main" id="{8AB8C9A6-5F27-40F6-A0C3-B3CD656718EB}"/>
              </a:ext>
            </a:extLst>
          </p:cNvPr>
          <p:cNvSpPr txBox="1"/>
          <p:nvPr/>
        </p:nvSpPr>
        <p:spPr>
          <a:xfrm>
            <a:off x="8517636" y="4345169"/>
            <a:ext cx="3106688"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7. You can choose to include a pitch style as well </a:t>
            </a:r>
            <a:r>
              <a:rPr lang="en-US" sz="1200" b="1" dirty="0">
                <a:gradFill>
                  <a:gsLst>
                    <a:gs pos="3365">
                      <a:schemeClr val="tx1"/>
                    </a:gs>
                    <a:gs pos="10577">
                      <a:schemeClr val="tx1"/>
                    </a:gs>
                  </a:gsLst>
                  <a:lin ang="0" scaled="1"/>
                </a:gradFill>
              </a:rPr>
              <a:t>(we will cover pitch styles in another section of this guide). </a:t>
            </a:r>
            <a:endParaRPr lang="en-US" sz="1200" dirty="0">
              <a:gradFill>
                <a:gsLst>
                  <a:gs pos="3365">
                    <a:schemeClr val="tx1"/>
                  </a:gs>
                  <a:gs pos="10577">
                    <a:schemeClr val="tx1"/>
                  </a:gs>
                </a:gsLst>
                <a:lin ang="0" scaled="1"/>
              </a:gradFill>
            </a:endParaRPr>
          </a:p>
        </p:txBody>
      </p:sp>
    </p:spTree>
    <p:extLst>
      <p:ext uri="{BB962C8B-B14F-4D97-AF65-F5344CB8AC3E}">
        <p14:creationId xmlns:p14="http://schemas.microsoft.com/office/powerpoint/2010/main" val="21080375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0B063CC2-B63A-4B6D-B916-FF6E249B36B5}"/>
              </a:ext>
            </a:extLst>
          </p:cNvPr>
          <p:cNvPicPr>
            <a:picLocks noChangeAspect="1"/>
          </p:cNvPicPr>
          <p:nvPr/>
        </p:nvPicPr>
        <p:blipFill rotWithShape="1">
          <a:blip r:embed="rId2"/>
          <a:srcRect l="15414" r="16149"/>
          <a:stretch/>
        </p:blipFill>
        <p:spPr>
          <a:xfrm>
            <a:off x="204315" y="974863"/>
            <a:ext cx="7123176" cy="4954942"/>
          </a:xfrm>
          <a:prstGeom prst="rect">
            <a:avLst/>
          </a:prstGeom>
        </p:spPr>
      </p:pic>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Email pitching</a:t>
            </a:r>
          </a:p>
        </p:txBody>
      </p:sp>
      <p:sp>
        <p:nvSpPr>
          <p:cNvPr id="8" name="TextBox 7">
            <a:extLst>
              <a:ext uri="{FF2B5EF4-FFF2-40B4-BE49-F238E27FC236}">
                <a16:creationId xmlns:a16="http://schemas.microsoft.com/office/drawing/2014/main" id="{F060F302-5FAC-4CC7-8CAF-FB15639D1854}"/>
              </a:ext>
            </a:extLst>
          </p:cNvPr>
          <p:cNvSpPr txBox="1"/>
          <p:nvPr/>
        </p:nvSpPr>
        <p:spPr>
          <a:xfrm>
            <a:off x="7603018" y="1803617"/>
            <a:ext cx="3630168" cy="184666"/>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9. Type in the subject of the email. </a:t>
            </a:r>
          </a:p>
        </p:txBody>
      </p:sp>
      <p:sp>
        <p:nvSpPr>
          <p:cNvPr id="9" name="TextBox 8">
            <a:extLst>
              <a:ext uri="{FF2B5EF4-FFF2-40B4-BE49-F238E27FC236}">
                <a16:creationId xmlns:a16="http://schemas.microsoft.com/office/drawing/2014/main" id="{C01B525A-53F2-4ACD-974A-AF83865C6B48}"/>
              </a:ext>
            </a:extLst>
          </p:cNvPr>
          <p:cNvSpPr txBox="1"/>
          <p:nvPr/>
        </p:nvSpPr>
        <p:spPr>
          <a:xfrm>
            <a:off x="7627001" y="775335"/>
            <a:ext cx="3250474"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8. Type in the email of the person/people you wish to send the email to (you also have the option to cc or bcc people).**</a:t>
            </a:r>
          </a:p>
        </p:txBody>
      </p:sp>
      <p:sp>
        <p:nvSpPr>
          <p:cNvPr id="10" name="TextBox 9">
            <a:extLst>
              <a:ext uri="{FF2B5EF4-FFF2-40B4-BE49-F238E27FC236}">
                <a16:creationId xmlns:a16="http://schemas.microsoft.com/office/drawing/2014/main" id="{A65B4ABE-7AD3-4997-892F-DC982718CC34}"/>
              </a:ext>
            </a:extLst>
          </p:cNvPr>
          <p:cNvSpPr txBox="1"/>
          <p:nvPr/>
        </p:nvSpPr>
        <p:spPr>
          <a:xfrm>
            <a:off x="8426098" y="3725770"/>
            <a:ext cx="2807088" cy="738664"/>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10. If you chose a template, the email body will pre-populate. If not, this is where you can type in your email message. </a:t>
            </a:r>
          </a:p>
        </p:txBody>
      </p:sp>
      <p:sp>
        <p:nvSpPr>
          <p:cNvPr id="12" name="Arrow: Right 11">
            <a:extLst>
              <a:ext uri="{FF2B5EF4-FFF2-40B4-BE49-F238E27FC236}">
                <a16:creationId xmlns:a16="http://schemas.microsoft.com/office/drawing/2014/main" id="{59E30DD4-E8BD-4FD8-9426-466558F94896}"/>
              </a:ext>
            </a:extLst>
          </p:cNvPr>
          <p:cNvSpPr/>
          <p:nvPr/>
        </p:nvSpPr>
        <p:spPr>
          <a:xfrm rot="9345471">
            <a:off x="4833469" y="1447367"/>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4" name="Arrow: Right 13">
            <a:extLst>
              <a:ext uri="{FF2B5EF4-FFF2-40B4-BE49-F238E27FC236}">
                <a16:creationId xmlns:a16="http://schemas.microsoft.com/office/drawing/2014/main" id="{DDF9839A-F516-4DDA-87EA-720E1D279A1B}"/>
              </a:ext>
            </a:extLst>
          </p:cNvPr>
          <p:cNvSpPr/>
          <p:nvPr/>
        </p:nvSpPr>
        <p:spPr>
          <a:xfrm rot="9345471">
            <a:off x="5068249" y="2207835"/>
            <a:ext cx="2322329" cy="191458"/>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6" name="Arrow: Right 15">
            <a:extLst>
              <a:ext uri="{FF2B5EF4-FFF2-40B4-BE49-F238E27FC236}">
                <a16:creationId xmlns:a16="http://schemas.microsoft.com/office/drawing/2014/main" id="{C0A3FB30-409D-419E-A91C-82224C002241}"/>
              </a:ext>
            </a:extLst>
          </p:cNvPr>
          <p:cNvSpPr/>
          <p:nvPr/>
        </p:nvSpPr>
        <p:spPr>
          <a:xfrm rot="10800000">
            <a:off x="3462211" y="3725771"/>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1" name="TextBox 10">
            <a:extLst>
              <a:ext uri="{FF2B5EF4-FFF2-40B4-BE49-F238E27FC236}">
                <a16:creationId xmlns:a16="http://schemas.microsoft.com/office/drawing/2014/main" id="{B7506E28-2171-4117-864E-FB22A0FD9D25}"/>
              </a:ext>
            </a:extLst>
          </p:cNvPr>
          <p:cNvSpPr txBox="1"/>
          <p:nvPr/>
        </p:nvSpPr>
        <p:spPr>
          <a:xfrm>
            <a:off x="496925" y="6020326"/>
            <a:ext cx="10736261" cy="338554"/>
          </a:xfrm>
          <a:prstGeom prst="rect">
            <a:avLst/>
          </a:prstGeom>
        </p:spPr>
        <p:txBody>
          <a:bodyPr vert="horz" wrap="square" lIns="0" tIns="0" rIns="0" bIns="0" rtlCol="0">
            <a:spAutoFit/>
          </a:bodyPr>
          <a:lstStyle/>
          <a:p>
            <a:pPr marL="0" indent="0" algn="l">
              <a:buFont typeface="Arial"/>
              <a:buNone/>
            </a:pPr>
            <a:r>
              <a:rPr lang="en-US" sz="1100" dirty="0">
                <a:gradFill>
                  <a:gsLst>
                    <a:gs pos="3365">
                      <a:schemeClr val="tx1"/>
                    </a:gs>
                    <a:gs pos="10577">
                      <a:schemeClr val="tx1"/>
                    </a:gs>
                  </a:gsLst>
                  <a:lin ang="0" scaled="1"/>
                </a:gradFill>
              </a:rPr>
              <a:t>** Please note dynamic field options only work in the “send to” field. They do not work in the CC or BCC fields. It’s best to send emails to contacts within the same account or opportunity or one-to-one.</a:t>
            </a:r>
          </a:p>
        </p:txBody>
      </p:sp>
    </p:spTree>
    <p:extLst>
      <p:ext uri="{BB962C8B-B14F-4D97-AF65-F5344CB8AC3E}">
        <p14:creationId xmlns:p14="http://schemas.microsoft.com/office/powerpoint/2010/main" val="34427159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1CA3A3FE-0AAE-4B30-9307-506E54E9BEB0}"/>
              </a:ext>
            </a:extLst>
          </p:cNvPr>
          <p:cNvPicPr>
            <a:picLocks noChangeAspect="1"/>
          </p:cNvPicPr>
          <p:nvPr/>
        </p:nvPicPr>
        <p:blipFill rotWithShape="1">
          <a:blip r:embed="rId2"/>
          <a:srcRect l="15450" r="15925"/>
          <a:stretch/>
        </p:blipFill>
        <p:spPr>
          <a:xfrm>
            <a:off x="278364" y="858203"/>
            <a:ext cx="6739124" cy="4674832"/>
          </a:xfrm>
          <a:prstGeom prst="rect">
            <a:avLst/>
          </a:prstGeom>
        </p:spPr>
      </p:pic>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a:xfrm>
            <a:off x="365760" y="219926"/>
            <a:ext cx="11457432" cy="492443"/>
          </a:xfrm>
        </p:spPr>
        <p:txBody>
          <a:bodyPr/>
          <a:lstStyle/>
          <a:p>
            <a:r>
              <a:rPr lang="en-US" dirty="0"/>
              <a:t>Email pitching</a:t>
            </a:r>
          </a:p>
        </p:txBody>
      </p:sp>
      <p:sp>
        <p:nvSpPr>
          <p:cNvPr id="8" name="TextBox 7">
            <a:extLst>
              <a:ext uri="{FF2B5EF4-FFF2-40B4-BE49-F238E27FC236}">
                <a16:creationId xmlns:a16="http://schemas.microsoft.com/office/drawing/2014/main" id="{F060F302-5FAC-4CC7-8CAF-FB15639D1854}"/>
              </a:ext>
            </a:extLst>
          </p:cNvPr>
          <p:cNvSpPr txBox="1"/>
          <p:nvPr/>
        </p:nvSpPr>
        <p:spPr>
          <a:xfrm>
            <a:off x="7599862" y="1334820"/>
            <a:ext cx="3630168" cy="369332"/>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12. Choose your signature. You can also choose to preview your email here too.  </a:t>
            </a:r>
          </a:p>
        </p:txBody>
      </p:sp>
      <p:sp>
        <p:nvSpPr>
          <p:cNvPr id="9" name="TextBox 8">
            <a:extLst>
              <a:ext uri="{FF2B5EF4-FFF2-40B4-BE49-F238E27FC236}">
                <a16:creationId xmlns:a16="http://schemas.microsoft.com/office/drawing/2014/main" id="{C01B525A-53F2-4ACD-974A-AF83865C6B48}"/>
              </a:ext>
            </a:extLst>
          </p:cNvPr>
          <p:cNvSpPr txBox="1"/>
          <p:nvPr/>
        </p:nvSpPr>
        <p:spPr>
          <a:xfrm>
            <a:off x="7603018" y="499913"/>
            <a:ext cx="3250474" cy="369332"/>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11. Choose how you wish your content to display. </a:t>
            </a:r>
          </a:p>
        </p:txBody>
      </p:sp>
      <p:sp>
        <p:nvSpPr>
          <p:cNvPr id="10" name="TextBox 9">
            <a:extLst>
              <a:ext uri="{FF2B5EF4-FFF2-40B4-BE49-F238E27FC236}">
                <a16:creationId xmlns:a16="http://schemas.microsoft.com/office/drawing/2014/main" id="{A65B4ABE-7AD3-4997-892F-DC982718CC34}"/>
              </a:ext>
            </a:extLst>
          </p:cNvPr>
          <p:cNvSpPr txBox="1"/>
          <p:nvPr/>
        </p:nvSpPr>
        <p:spPr>
          <a:xfrm>
            <a:off x="8422942" y="3059668"/>
            <a:ext cx="2807088"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13. Choose your content options – if the content should be able to be downloaded and shared. </a:t>
            </a:r>
          </a:p>
        </p:txBody>
      </p:sp>
      <p:sp>
        <p:nvSpPr>
          <p:cNvPr id="12" name="Arrow: Right 11">
            <a:extLst>
              <a:ext uri="{FF2B5EF4-FFF2-40B4-BE49-F238E27FC236}">
                <a16:creationId xmlns:a16="http://schemas.microsoft.com/office/drawing/2014/main" id="{59E30DD4-E8BD-4FD8-9426-466558F94896}"/>
              </a:ext>
            </a:extLst>
          </p:cNvPr>
          <p:cNvSpPr/>
          <p:nvPr/>
        </p:nvSpPr>
        <p:spPr>
          <a:xfrm rot="10140068" flipV="1">
            <a:off x="1786785" y="1105483"/>
            <a:ext cx="5604396" cy="25760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4" name="Arrow: Right 13">
            <a:extLst>
              <a:ext uri="{FF2B5EF4-FFF2-40B4-BE49-F238E27FC236}">
                <a16:creationId xmlns:a16="http://schemas.microsoft.com/office/drawing/2014/main" id="{DDF9839A-F516-4DDA-87EA-720E1D279A1B}"/>
              </a:ext>
            </a:extLst>
          </p:cNvPr>
          <p:cNvSpPr/>
          <p:nvPr/>
        </p:nvSpPr>
        <p:spPr>
          <a:xfrm rot="9855591" flipV="1">
            <a:off x="3043735" y="1973656"/>
            <a:ext cx="4342013" cy="288606"/>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6" name="Arrow: Right 15">
            <a:extLst>
              <a:ext uri="{FF2B5EF4-FFF2-40B4-BE49-F238E27FC236}">
                <a16:creationId xmlns:a16="http://schemas.microsoft.com/office/drawing/2014/main" id="{C0A3FB30-409D-419E-A91C-82224C002241}"/>
              </a:ext>
            </a:extLst>
          </p:cNvPr>
          <p:cNvSpPr/>
          <p:nvPr/>
        </p:nvSpPr>
        <p:spPr>
          <a:xfrm rot="9901179">
            <a:off x="3596158" y="3681937"/>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7" name="Picture 6" descr="A screenshot of a cell phone&#10;&#10;Description automatically generated">
            <a:extLst>
              <a:ext uri="{FF2B5EF4-FFF2-40B4-BE49-F238E27FC236}">
                <a16:creationId xmlns:a16="http://schemas.microsoft.com/office/drawing/2014/main" id="{993508D7-47E8-44F1-B982-0A64A2143941}"/>
              </a:ext>
            </a:extLst>
          </p:cNvPr>
          <p:cNvPicPr>
            <a:picLocks noChangeAspect="1"/>
          </p:cNvPicPr>
          <p:nvPr/>
        </p:nvPicPr>
        <p:blipFill rotWithShape="1">
          <a:blip r:embed="rId3"/>
          <a:srcRect l="17360" t="65847" r="18835"/>
          <a:stretch/>
        </p:blipFill>
        <p:spPr>
          <a:xfrm>
            <a:off x="473854" y="5210410"/>
            <a:ext cx="6245923" cy="1596011"/>
          </a:xfrm>
          <a:prstGeom prst="rect">
            <a:avLst/>
          </a:prstGeom>
        </p:spPr>
      </p:pic>
      <p:sp>
        <p:nvSpPr>
          <p:cNvPr id="15" name="Arrow: Right 14">
            <a:extLst>
              <a:ext uri="{FF2B5EF4-FFF2-40B4-BE49-F238E27FC236}">
                <a16:creationId xmlns:a16="http://schemas.microsoft.com/office/drawing/2014/main" id="{7D9B6BF6-7B94-4D21-AA88-67B5BA70364B}"/>
              </a:ext>
            </a:extLst>
          </p:cNvPr>
          <p:cNvSpPr/>
          <p:nvPr/>
        </p:nvSpPr>
        <p:spPr>
          <a:xfrm rot="10371437">
            <a:off x="3734188" y="5030814"/>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7" name="TextBox 16">
            <a:extLst>
              <a:ext uri="{FF2B5EF4-FFF2-40B4-BE49-F238E27FC236}">
                <a16:creationId xmlns:a16="http://schemas.microsoft.com/office/drawing/2014/main" id="{380C4B98-76DE-46E1-8B98-2AEEF2057A86}"/>
              </a:ext>
            </a:extLst>
          </p:cNvPr>
          <p:cNvSpPr txBox="1"/>
          <p:nvPr/>
        </p:nvSpPr>
        <p:spPr>
          <a:xfrm>
            <a:off x="8581200" y="4708504"/>
            <a:ext cx="2807088" cy="553998"/>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14. Select if you’d like to receive email notifications when there is an activity on your email. </a:t>
            </a:r>
          </a:p>
        </p:txBody>
      </p:sp>
      <p:sp>
        <p:nvSpPr>
          <p:cNvPr id="18" name="TextBox 17">
            <a:extLst>
              <a:ext uri="{FF2B5EF4-FFF2-40B4-BE49-F238E27FC236}">
                <a16:creationId xmlns:a16="http://schemas.microsoft.com/office/drawing/2014/main" id="{547F3B0A-F7B6-4AC0-A001-4DAAEDE98C98}"/>
              </a:ext>
            </a:extLst>
          </p:cNvPr>
          <p:cNvSpPr txBox="1"/>
          <p:nvPr/>
        </p:nvSpPr>
        <p:spPr>
          <a:xfrm>
            <a:off x="8264966" y="5831034"/>
            <a:ext cx="2807088" cy="184666"/>
          </a:xfrm>
          <a:prstGeom prst="rect">
            <a:avLst/>
          </a:prstGeom>
        </p:spPr>
        <p:txBody>
          <a:bodyPr vert="horz" wrap="square" lIns="0" tIns="0" rIns="0" bIns="0" rtlCol="0">
            <a:spAutoFit/>
          </a:bodyPr>
          <a:lstStyle/>
          <a:p>
            <a:pPr marL="0" indent="0" algn="l">
              <a:buFont typeface="Arial"/>
              <a:buNone/>
            </a:pPr>
            <a:r>
              <a:rPr lang="en-US" sz="1200" dirty="0">
                <a:gradFill>
                  <a:gsLst>
                    <a:gs pos="3365">
                      <a:schemeClr val="tx1"/>
                    </a:gs>
                    <a:gs pos="10577">
                      <a:schemeClr val="tx1"/>
                    </a:gs>
                  </a:gsLst>
                  <a:lin ang="0" scaled="1"/>
                </a:gradFill>
              </a:rPr>
              <a:t>15. Send your email. </a:t>
            </a:r>
          </a:p>
        </p:txBody>
      </p:sp>
      <p:sp>
        <p:nvSpPr>
          <p:cNvPr id="19" name="Arrow: Right 18">
            <a:extLst>
              <a:ext uri="{FF2B5EF4-FFF2-40B4-BE49-F238E27FC236}">
                <a16:creationId xmlns:a16="http://schemas.microsoft.com/office/drawing/2014/main" id="{1154A2F9-E06B-450B-8959-0F810F9FF05A}"/>
              </a:ext>
            </a:extLst>
          </p:cNvPr>
          <p:cNvSpPr/>
          <p:nvPr/>
        </p:nvSpPr>
        <p:spPr>
          <a:xfrm rot="9551030">
            <a:off x="6541631" y="6137819"/>
            <a:ext cx="1645301" cy="23278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2082002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Making the most of Highspot</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p:txBody>
          <a:bodyPr/>
          <a:lstStyle/>
          <a:p>
            <a:pPr lvl="0">
              <a:buClr>
                <a:srgbClr val="000000"/>
              </a:buClr>
            </a:pPr>
            <a:r>
              <a:rPr lang="en-US" dirty="0">
                <a:gradFill>
                  <a:gsLst>
                    <a:gs pos="24519">
                      <a:srgbClr val="000000"/>
                    </a:gs>
                    <a:gs pos="52000">
                      <a:srgbClr val="000000"/>
                    </a:gs>
                  </a:gsLst>
                  <a:lin ang="5400000" scaled="1"/>
                </a:gradFill>
              </a:rPr>
              <a:t>Using Highspot:</a:t>
            </a:r>
          </a:p>
          <a:p>
            <a:pPr marL="0" lvl="0" indent="0">
              <a:buClr>
                <a:srgbClr val="000000"/>
              </a:buClr>
              <a:buNone/>
            </a:pPr>
            <a:endParaRPr lang="en-US" dirty="0">
              <a:gradFill>
                <a:gsLst>
                  <a:gs pos="24519">
                    <a:srgbClr val="000000"/>
                  </a:gs>
                  <a:gs pos="52000">
                    <a:srgbClr val="000000"/>
                  </a:gs>
                </a:gsLst>
                <a:lin ang="5400000" scaled="1"/>
              </a:gradFill>
            </a:endParaRPr>
          </a:p>
          <a:p>
            <a:pPr lvl="1">
              <a:buClr>
                <a:srgbClr val="000000"/>
              </a:buClr>
            </a:pPr>
            <a:r>
              <a:rPr lang="sv-SE" dirty="0">
                <a:gradFill>
                  <a:gsLst>
                    <a:gs pos="24519">
                      <a:srgbClr val="000000"/>
                    </a:gs>
                    <a:gs pos="52000">
                      <a:srgbClr val="000000"/>
                    </a:gs>
                  </a:gsLst>
                  <a:lin ang="5400000" scaled="1"/>
                </a:gradFill>
              </a:rPr>
              <a:t>You have access to the largest repository of content within the company</a:t>
            </a:r>
          </a:p>
          <a:p>
            <a:pPr lvl="1">
              <a:buClr>
                <a:srgbClr val="000000"/>
              </a:buClr>
            </a:pPr>
            <a:r>
              <a:rPr lang="sv-SE" dirty="0">
                <a:gradFill>
                  <a:gsLst>
                    <a:gs pos="24519">
                      <a:srgbClr val="000000"/>
                    </a:gs>
                    <a:gs pos="52000">
                      <a:srgbClr val="000000"/>
                    </a:gs>
                  </a:gsLst>
                  <a:lin ang="5400000" scaled="1"/>
                </a:gradFill>
              </a:rPr>
              <a:t>You can connect your Outlook and Salesforce accounts to make the most of your Highspot experience</a:t>
            </a:r>
          </a:p>
          <a:p>
            <a:pPr lvl="1">
              <a:buClr>
                <a:srgbClr val="000000"/>
              </a:buClr>
            </a:pPr>
            <a:r>
              <a:rPr lang="sv-SE" dirty="0">
                <a:gradFill>
                  <a:gsLst>
                    <a:gs pos="24519">
                      <a:srgbClr val="000000"/>
                    </a:gs>
                    <a:gs pos="52000">
                      <a:srgbClr val="000000"/>
                    </a:gs>
                  </a:gsLst>
                  <a:lin ang="5400000" scaled="1"/>
                </a:gradFill>
              </a:rPr>
              <a:t>Remix or edit a copy of a deck right in Highspot – no need to download the deck to your personal computer anymore for editing</a:t>
            </a:r>
          </a:p>
          <a:p>
            <a:pPr lvl="1">
              <a:buClr>
                <a:srgbClr val="000000"/>
              </a:buClr>
            </a:pPr>
            <a:r>
              <a:rPr lang="sv-SE" dirty="0">
                <a:gradFill>
                  <a:gsLst>
                    <a:gs pos="24519">
                      <a:srgbClr val="000000"/>
                    </a:gs>
                    <a:gs pos="52000">
                      <a:srgbClr val="000000"/>
                    </a:gs>
                  </a:gsLst>
                  <a:lin ang="5400000" scaled="1"/>
                </a:gradFill>
              </a:rPr>
              <a:t>Easily pitch content to prospects and clients via emails, links and live meetings</a:t>
            </a:r>
          </a:p>
          <a:p>
            <a:pPr lvl="1">
              <a:buClr>
                <a:srgbClr val="000000"/>
              </a:buClr>
            </a:pPr>
            <a:r>
              <a:rPr lang="sv-SE" dirty="0">
                <a:gradFill>
                  <a:gsLst>
                    <a:gs pos="24519">
                      <a:srgbClr val="000000"/>
                    </a:gs>
                    <a:gs pos="52000">
                      <a:srgbClr val="000000"/>
                    </a:gs>
                  </a:gsLst>
                  <a:lin ang="5400000" scaled="1"/>
                </a:gradFill>
              </a:rPr>
              <a:t>Track your pitches to see who opened it, for how long they looked at it and what they looked at</a:t>
            </a:r>
          </a:p>
          <a:p>
            <a:pPr lvl="1">
              <a:buClr>
                <a:srgbClr val="000000"/>
              </a:buClr>
            </a:pPr>
            <a:r>
              <a:rPr lang="sv-SE" dirty="0">
                <a:gradFill>
                  <a:gsLst>
                    <a:gs pos="24519">
                      <a:srgbClr val="000000"/>
                    </a:gs>
                    <a:gs pos="52000">
                      <a:srgbClr val="000000"/>
                    </a:gs>
                  </a:gsLst>
                  <a:lin ang="5400000" scaled="1"/>
                </a:gradFill>
              </a:rPr>
              <a:t>Easily search and find content via the search bar or via spots </a:t>
            </a:r>
          </a:p>
          <a:p>
            <a:pPr lvl="1">
              <a:buClr>
                <a:srgbClr val="000000"/>
              </a:buClr>
            </a:pPr>
            <a:r>
              <a:rPr lang="sv-SE" dirty="0">
                <a:gradFill>
                  <a:gsLst>
                    <a:gs pos="24519">
                      <a:srgbClr val="000000"/>
                    </a:gs>
                    <a:gs pos="52000">
                      <a:srgbClr val="000000"/>
                    </a:gs>
                  </a:gsLst>
                  <a:lin ang="5400000" scaled="1"/>
                </a:gradFill>
              </a:rPr>
              <a:t>To get started in Highspot, please review the onboarding material located </a:t>
            </a:r>
            <a:r>
              <a:rPr lang="sv-SE" dirty="0">
                <a:gradFill>
                  <a:gsLst>
                    <a:gs pos="24519">
                      <a:srgbClr val="000000"/>
                    </a:gs>
                    <a:gs pos="52000">
                      <a:srgbClr val="000000"/>
                    </a:gs>
                  </a:gsLst>
                  <a:lin ang="5400000" scaled="1"/>
                </a:gradFill>
                <a:hlinkClick r:id="rId2"/>
              </a:rPr>
              <a:t>here</a:t>
            </a:r>
            <a:r>
              <a:rPr lang="sv-SE" dirty="0">
                <a:gradFill>
                  <a:gsLst>
                    <a:gs pos="24519">
                      <a:srgbClr val="000000"/>
                    </a:gs>
                    <a:gs pos="52000">
                      <a:srgbClr val="000000"/>
                    </a:gs>
                  </a:gsLst>
                  <a:lin ang="5400000" scaled="1"/>
                </a:gradFill>
              </a:rPr>
              <a:t> </a:t>
            </a:r>
          </a:p>
        </p:txBody>
      </p:sp>
    </p:spTree>
    <p:extLst>
      <p:ext uri="{BB962C8B-B14F-4D97-AF65-F5344CB8AC3E}">
        <p14:creationId xmlns:p14="http://schemas.microsoft.com/office/powerpoint/2010/main" val="402429485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292397"/>
            <a:ext cx="10459811" cy="892552"/>
          </a:xfrm>
        </p:spPr>
        <p:txBody>
          <a:bodyPr/>
          <a:lstStyle/>
          <a:p>
            <a:r>
              <a:rPr lang="en-US" dirty="0"/>
              <a:t>Live Pitch</a:t>
            </a:r>
            <a:br>
              <a:rPr lang="en-US" dirty="0"/>
            </a:br>
            <a:r>
              <a:rPr lang="en-US" sz="1800" dirty="0"/>
              <a:t>In this section you will learn how to </a:t>
            </a:r>
            <a:r>
              <a:rPr lang="en-US" sz="1800" dirty="0">
                <a:hlinkClick r:id="rId2"/>
              </a:rPr>
              <a:t>pitch content </a:t>
            </a:r>
            <a:r>
              <a:rPr lang="en-US" sz="1800" dirty="0"/>
              <a:t>via </a:t>
            </a:r>
            <a:r>
              <a:rPr lang="en-US" sz="1800" dirty="0">
                <a:hlinkClick r:id="rId3"/>
              </a:rPr>
              <a:t>live</a:t>
            </a:r>
            <a:r>
              <a:rPr lang="en-US" sz="1800" dirty="0"/>
              <a:t> pitch.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3514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57782A-6CA3-F54C-ADB9-E3420B1EF6DC}"/>
              </a:ext>
            </a:extLst>
          </p:cNvPr>
          <p:cNvSpPr>
            <a:spLocks noGrp="1"/>
          </p:cNvSpPr>
          <p:nvPr>
            <p:ph type="title"/>
          </p:nvPr>
        </p:nvSpPr>
        <p:spPr>
          <a:xfrm>
            <a:off x="1280158" y="3430896"/>
            <a:ext cx="10459811" cy="615553"/>
          </a:xfrm>
        </p:spPr>
        <p:txBody>
          <a:bodyPr/>
          <a:lstStyle/>
          <a:p>
            <a:r>
              <a:rPr lang="en-US" dirty="0"/>
              <a:t>Live Pitching – </a:t>
            </a:r>
            <a:r>
              <a:rPr lang="en-US" dirty="0">
                <a:hlinkClick r:id="rId2"/>
              </a:rPr>
              <a:t>Slide Cast</a:t>
            </a:r>
            <a:endParaRPr lang="en-US" dirty="0"/>
          </a:p>
        </p:txBody>
      </p:sp>
      <p:cxnSp>
        <p:nvCxnSpPr>
          <p:cNvPr id="6" name="Straight Connector 5">
            <a:extLst>
              <a:ext uri="{FF2B5EF4-FFF2-40B4-BE49-F238E27FC236}">
                <a16:creationId xmlns:a16="http://schemas.microsoft.com/office/drawing/2014/main" id="{BED6EBAA-7616-3D4F-93BC-3743DBB2D12B}"/>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7748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slide cast </a:t>
            </a: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365759" y="1191236"/>
            <a:ext cx="4667635"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1. From the homepage, click the blue circle with the white cross in it and then click “new pitch”.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6094476" y="1160128"/>
            <a:ext cx="5314552"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2. A pop up will open with the types of pitches. Please select “live pitch”. </a:t>
            </a:r>
          </a:p>
        </p:txBody>
      </p:sp>
      <p:pic>
        <p:nvPicPr>
          <p:cNvPr id="8" name="Picture 7" descr="A close up of a computer&#10;&#10;Description automatically generated">
            <a:extLst>
              <a:ext uri="{FF2B5EF4-FFF2-40B4-BE49-F238E27FC236}">
                <a16:creationId xmlns:a16="http://schemas.microsoft.com/office/drawing/2014/main" id="{8E40D760-3FC0-4337-A766-76D982404A00}"/>
              </a:ext>
            </a:extLst>
          </p:cNvPr>
          <p:cNvPicPr>
            <a:picLocks noChangeAspect="1"/>
          </p:cNvPicPr>
          <p:nvPr/>
        </p:nvPicPr>
        <p:blipFill rotWithShape="1">
          <a:blip r:embed="rId2"/>
          <a:srcRect l="12520" t="7334"/>
          <a:stretch/>
        </p:blipFill>
        <p:spPr>
          <a:xfrm rot="5400000">
            <a:off x="368285" y="2299901"/>
            <a:ext cx="3953439" cy="3140839"/>
          </a:xfrm>
          <a:prstGeom prst="rect">
            <a:avLst/>
          </a:prstGeom>
        </p:spPr>
      </p:pic>
      <p:sp>
        <p:nvSpPr>
          <p:cNvPr id="13" name="Oval 12">
            <a:extLst>
              <a:ext uri="{FF2B5EF4-FFF2-40B4-BE49-F238E27FC236}">
                <a16:creationId xmlns:a16="http://schemas.microsoft.com/office/drawing/2014/main" id="{69D2D555-3AD7-4732-A023-C6F852013A5A}"/>
              </a:ext>
            </a:extLst>
          </p:cNvPr>
          <p:cNvSpPr/>
          <p:nvPr/>
        </p:nvSpPr>
        <p:spPr>
          <a:xfrm>
            <a:off x="2586171" y="3285515"/>
            <a:ext cx="610035" cy="28696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4" name="Picture 13" descr="A screenshot of a social media post&#10;&#10;Description automatically generated">
            <a:extLst>
              <a:ext uri="{FF2B5EF4-FFF2-40B4-BE49-F238E27FC236}">
                <a16:creationId xmlns:a16="http://schemas.microsoft.com/office/drawing/2014/main" id="{9DEF99A6-C25F-4CEA-8E58-C55EB27384BE}"/>
              </a:ext>
            </a:extLst>
          </p:cNvPr>
          <p:cNvPicPr>
            <a:picLocks noChangeAspect="1"/>
          </p:cNvPicPr>
          <p:nvPr/>
        </p:nvPicPr>
        <p:blipFill>
          <a:blip r:embed="rId3"/>
          <a:stretch>
            <a:fillRect/>
          </a:stretch>
        </p:blipFill>
        <p:spPr>
          <a:xfrm>
            <a:off x="5033394" y="1988191"/>
            <a:ext cx="6308521" cy="3183832"/>
          </a:xfrm>
          <a:prstGeom prst="rect">
            <a:avLst/>
          </a:prstGeom>
        </p:spPr>
      </p:pic>
      <p:sp>
        <p:nvSpPr>
          <p:cNvPr id="15" name="Oval 14">
            <a:extLst>
              <a:ext uri="{FF2B5EF4-FFF2-40B4-BE49-F238E27FC236}">
                <a16:creationId xmlns:a16="http://schemas.microsoft.com/office/drawing/2014/main" id="{167640A1-66E9-4A81-81FD-E7E51074F29B}"/>
              </a:ext>
            </a:extLst>
          </p:cNvPr>
          <p:cNvSpPr/>
          <p:nvPr/>
        </p:nvSpPr>
        <p:spPr>
          <a:xfrm>
            <a:off x="8522209" y="2905654"/>
            <a:ext cx="867081" cy="75972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22731196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slide cast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397800" y="1006651"/>
            <a:ext cx="993378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A slide cast allows you to present content without having to use a screen sharing app.</a:t>
            </a:r>
          </a:p>
        </p:txBody>
      </p:sp>
      <p:pic>
        <p:nvPicPr>
          <p:cNvPr id="7" name="Picture 6" descr="A screenshot of a cell phone&#10;&#10;Description automatically generated">
            <a:extLst>
              <a:ext uri="{FF2B5EF4-FFF2-40B4-BE49-F238E27FC236}">
                <a16:creationId xmlns:a16="http://schemas.microsoft.com/office/drawing/2014/main" id="{30C480C2-14BE-44DB-B875-48062D21AF01}"/>
              </a:ext>
            </a:extLst>
          </p:cNvPr>
          <p:cNvPicPr>
            <a:picLocks noChangeAspect="1"/>
          </p:cNvPicPr>
          <p:nvPr/>
        </p:nvPicPr>
        <p:blipFill rotWithShape="1">
          <a:blip r:embed="rId2"/>
          <a:srcRect l="18579" t="16575" r="24380" b="16415"/>
          <a:stretch/>
        </p:blipFill>
        <p:spPr>
          <a:xfrm>
            <a:off x="503339" y="1677827"/>
            <a:ext cx="6954474" cy="4412580"/>
          </a:xfrm>
          <a:prstGeom prst="rect">
            <a:avLst/>
          </a:prstGeom>
        </p:spPr>
      </p:pic>
      <p:sp>
        <p:nvSpPr>
          <p:cNvPr id="11" name="Arrow: Right 10">
            <a:extLst>
              <a:ext uri="{FF2B5EF4-FFF2-40B4-BE49-F238E27FC236}">
                <a16:creationId xmlns:a16="http://schemas.microsoft.com/office/drawing/2014/main" id="{E7DFAD6E-F1A4-41DF-AF51-BA95DF87139D}"/>
              </a:ext>
            </a:extLst>
          </p:cNvPr>
          <p:cNvSpPr/>
          <p:nvPr/>
        </p:nvSpPr>
        <p:spPr>
          <a:xfrm rot="8483688">
            <a:off x="5079385" y="1856745"/>
            <a:ext cx="2615009" cy="203000"/>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2" name="Arrow: Right 11">
            <a:extLst>
              <a:ext uri="{FF2B5EF4-FFF2-40B4-BE49-F238E27FC236}">
                <a16:creationId xmlns:a16="http://schemas.microsoft.com/office/drawing/2014/main" id="{BEFBEC13-C7C2-472A-B893-EFF22B0A921F}"/>
              </a:ext>
            </a:extLst>
          </p:cNvPr>
          <p:cNvSpPr/>
          <p:nvPr/>
        </p:nvSpPr>
        <p:spPr>
          <a:xfrm rot="9345471">
            <a:off x="6603838" y="2390008"/>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6" name="Content Placeholder 2">
            <a:extLst>
              <a:ext uri="{FF2B5EF4-FFF2-40B4-BE49-F238E27FC236}">
                <a16:creationId xmlns:a16="http://schemas.microsoft.com/office/drawing/2014/main" id="{E9EB0F3A-F809-44FC-8B6E-6D0DD57379F7}"/>
              </a:ext>
            </a:extLst>
          </p:cNvPr>
          <p:cNvSpPr txBox="1">
            <a:spLocks/>
          </p:cNvSpPr>
          <p:nvPr/>
        </p:nvSpPr>
        <p:spPr>
          <a:xfrm>
            <a:off x="7578851" y="969347"/>
            <a:ext cx="1770329"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3. Name your pitch.</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9153295" y="1842419"/>
            <a:ext cx="2356573"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4. Select the content you wish to pitch. </a:t>
            </a:r>
          </a:p>
        </p:txBody>
      </p:sp>
      <p:sp>
        <p:nvSpPr>
          <p:cNvPr id="17" name="Arrow: Right 16">
            <a:extLst>
              <a:ext uri="{FF2B5EF4-FFF2-40B4-BE49-F238E27FC236}">
                <a16:creationId xmlns:a16="http://schemas.microsoft.com/office/drawing/2014/main" id="{312F6E47-C1EB-43EB-BDFD-180BA7B06800}"/>
              </a:ext>
            </a:extLst>
          </p:cNvPr>
          <p:cNvSpPr/>
          <p:nvPr/>
        </p:nvSpPr>
        <p:spPr>
          <a:xfrm rot="10800000">
            <a:off x="5425551" y="3320448"/>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8" name="Content Placeholder 2">
            <a:extLst>
              <a:ext uri="{FF2B5EF4-FFF2-40B4-BE49-F238E27FC236}">
                <a16:creationId xmlns:a16="http://schemas.microsoft.com/office/drawing/2014/main" id="{589E7B4C-3E2D-4D32-9907-10B1EBC08103}"/>
              </a:ext>
            </a:extLst>
          </p:cNvPr>
          <p:cNvSpPr txBox="1">
            <a:spLocks/>
          </p:cNvSpPr>
          <p:nvPr/>
        </p:nvSpPr>
        <p:spPr>
          <a:xfrm>
            <a:off x="8074530" y="3296046"/>
            <a:ext cx="4055951"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5. Relate the pitch to an opportunity, account or contact in Salesforce. </a:t>
            </a:r>
          </a:p>
        </p:txBody>
      </p:sp>
      <p:sp>
        <p:nvSpPr>
          <p:cNvPr id="19" name="Arrow: Right 18">
            <a:extLst>
              <a:ext uri="{FF2B5EF4-FFF2-40B4-BE49-F238E27FC236}">
                <a16:creationId xmlns:a16="http://schemas.microsoft.com/office/drawing/2014/main" id="{184C3CC6-DDBA-4C0B-95E6-0A261C42D898}"/>
              </a:ext>
            </a:extLst>
          </p:cNvPr>
          <p:cNvSpPr/>
          <p:nvPr/>
        </p:nvSpPr>
        <p:spPr>
          <a:xfrm rot="10800000">
            <a:off x="4680329" y="4565900"/>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20" name="Content Placeholder 2">
            <a:extLst>
              <a:ext uri="{FF2B5EF4-FFF2-40B4-BE49-F238E27FC236}">
                <a16:creationId xmlns:a16="http://schemas.microsoft.com/office/drawing/2014/main" id="{EB1FAF8D-C778-43BC-9950-8B3E65618FA3}"/>
              </a:ext>
            </a:extLst>
          </p:cNvPr>
          <p:cNvSpPr txBox="1">
            <a:spLocks/>
          </p:cNvSpPr>
          <p:nvPr/>
        </p:nvSpPr>
        <p:spPr>
          <a:xfrm>
            <a:off x="7578851" y="4541499"/>
            <a:ext cx="405595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6. Make sure you have selected slide cast mode. </a:t>
            </a:r>
          </a:p>
        </p:txBody>
      </p:sp>
      <p:sp>
        <p:nvSpPr>
          <p:cNvPr id="21" name="Arrow: Right 20">
            <a:extLst>
              <a:ext uri="{FF2B5EF4-FFF2-40B4-BE49-F238E27FC236}">
                <a16:creationId xmlns:a16="http://schemas.microsoft.com/office/drawing/2014/main" id="{3670D05E-AD81-4094-905B-429F2A70105B}"/>
              </a:ext>
            </a:extLst>
          </p:cNvPr>
          <p:cNvSpPr/>
          <p:nvPr/>
        </p:nvSpPr>
        <p:spPr>
          <a:xfrm rot="9551030">
            <a:off x="7149480" y="5489057"/>
            <a:ext cx="595227" cy="23278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22" name="Content Placeholder 2">
            <a:extLst>
              <a:ext uri="{FF2B5EF4-FFF2-40B4-BE49-F238E27FC236}">
                <a16:creationId xmlns:a16="http://schemas.microsoft.com/office/drawing/2014/main" id="{76CD1326-5500-4E1F-9095-1ECFDACE9574}"/>
              </a:ext>
            </a:extLst>
          </p:cNvPr>
          <p:cNvSpPr txBox="1">
            <a:spLocks/>
          </p:cNvSpPr>
          <p:nvPr/>
        </p:nvSpPr>
        <p:spPr>
          <a:xfrm>
            <a:off x="7859992" y="5417620"/>
            <a:ext cx="405595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7. Click “create pitch”. </a:t>
            </a:r>
          </a:p>
        </p:txBody>
      </p:sp>
    </p:spTree>
    <p:extLst>
      <p:ext uri="{BB962C8B-B14F-4D97-AF65-F5344CB8AC3E}">
        <p14:creationId xmlns:p14="http://schemas.microsoft.com/office/powerpoint/2010/main" val="18864932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slide cast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435011" y="1063108"/>
            <a:ext cx="993378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A new window will open with your slide cast.</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9607134" y="2174053"/>
            <a:ext cx="2356573"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8. Share this link with participants. </a:t>
            </a:r>
          </a:p>
        </p:txBody>
      </p:sp>
      <p:pic>
        <p:nvPicPr>
          <p:cNvPr id="4" name="Picture 3" descr="A screenshot of a computer&#10;&#10;Description automatically generated">
            <a:extLst>
              <a:ext uri="{FF2B5EF4-FFF2-40B4-BE49-F238E27FC236}">
                <a16:creationId xmlns:a16="http://schemas.microsoft.com/office/drawing/2014/main" id="{A12BD03C-6D4B-43D4-B07D-E95347804BF3}"/>
              </a:ext>
            </a:extLst>
          </p:cNvPr>
          <p:cNvPicPr>
            <a:picLocks noChangeAspect="1"/>
          </p:cNvPicPr>
          <p:nvPr/>
        </p:nvPicPr>
        <p:blipFill>
          <a:blip r:embed="rId2"/>
          <a:stretch>
            <a:fillRect/>
          </a:stretch>
        </p:blipFill>
        <p:spPr>
          <a:xfrm>
            <a:off x="58723" y="1744144"/>
            <a:ext cx="8240988" cy="4024466"/>
          </a:xfrm>
          <a:prstGeom prst="rect">
            <a:avLst/>
          </a:prstGeom>
        </p:spPr>
      </p:pic>
      <p:sp>
        <p:nvSpPr>
          <p:cNvPr id="12" name="Arrow: Right 11">
            <a:extLst>
              <a:ext uri="{FF2B5EF4-FFF2-40B4-BE49-F238E27FC236}">
                <a16:creationId xmlns:a16="http://schemas.microsoft.com/office/drawing/2014/main" id="{BEFBEC13-C7C2-472A-B893-EFF22B0A921F}"/>
              </a:ext>
            </a:extLst>
          </p:cNvPr>
          <p:cNvSpPr/>
          <p:nvPr/>
        </p:nvSpPr>
        <p:spPr>
          <a:xfrm rot="9345471">
            <a:off x="8462291" y="2385726"/>
            <a:ext cx="1073249" cy="19645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8" name="Content Placeholder 2">
            <a:extLst>
              <a:ext uri="{FF2B5EF4-FFF2-40B4-BE49-F238E27FC236}">
                <a16:creationId xmlns:a16="http://schemas.microsoft.com/office/drawing/2014/main" id="{589E7B4C-3E2D-4D32-9907-10B1EBC08103}"/>
              </a:ext>
            </a:extLst>
          </p:cNvPr>
          <p:cNvSpPr txBox="1">
            <a:spLocks/>
          </p:cNvSpPr>
          <p:nvPr/>
        </p:nvSpPr>
        <p:spPr>
          <a:xfrm>
            <a:off x="8787123" y="1171507"/>
            <a:ext cx="3036069"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9. When ready, click the green slide cast button to start.  </a:t>
            </a:r>
          </a:p>
        </p:txBody>
      </p:sp>
      <p:sp>
        <p:nvSpPr>
          <p:cNvPr id="21" name="Arrow: Right 20">
            <a:extLst>
              <a:ext uri="{FF2B5EF4-FFF2-40B4-BE49-F238E27FC236}">
                <a16:creationId xmlns:a16="http://schemas.microsoft.com/office/drawing/2014/main" id="{3670D05E-AD81-4094-905B-429F2A70105B}"/>
              </a:ext>
            </a:extLst>
          </p:cNvPr>
          <p:cNvSpPr/>
          <p:nvPr/>
        </p:nvSpPr>
        <p:spPr>
          <a:xfrm rot="8724290">
            <a:off x="8118446" y="1396172"/>
            <a:ext cx="595227" cy="23278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8506717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slide cast  </a:t>
            </a:r>
          </a:p>
        </p:txBody>
      </p:sp>
      <p:sp>
        <p:nvSpPr>
          <p:cNvPr id="9" name="Content Placeholder 2">
            <a:extLst>
              <a:ext uri="{FF2B5EF4-FFF2-40B4-BE49-F238E27FC236}">
                <a16:creationId xmlns:a16="http://schemas.microsoft.com/office/drawing/2014/main" id="{E161767F-E51E-42A7-A60C-BF6CCEC6BA1F}"/>
              </a:ext>
            </a:extLst>
          </p:cNvPr>
          <p:cNvSpPr txBox="1">
            <a:spLocks/>
          </p:cNvSpPr>
          <p:nvPr/>
        </p:nvSpPr>
        <p:spPr>
          <a:xfrm>
            <a:off x="435011" y="1063108"/>
            <a:ext cx="9933781"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Your participants will see the following when they go to the link you share with them until you click the green start slide cast button. Once you’ve clicked the start slide cast button, they will be required to enter their name to join the meeting. </a:t>
            </a:r>
          </a:p>
        </p:txBody>
      </p:sp>
      <p:pic>
        <p:nvPicPr>
          <p:cNvPr id="3" name="Picture 2">
            <a:extLst>
              <a:ext uri="{FF2B5EF4-FFF2-40B4-BE49-F238E27FC236}">
                <a16:creationId xmlns:a16="http://schemas.microsoft.com/office/drawing/2014/main" id="{3CA9634E-F3BE-44E6-8947-E63C58CA74C1}"/>
              </a:ext>
            </a:extLst>
          </p:cNvPr>
          <p:cNvPicPr>
            <a:picLocks noChangeAspect="1"/>
          </p:cNvPicPr>
          <p:nvPr/>
        </p:nvPicPr>
        <p:blipFill>
          <a:blip r:embed="rId2"/>
          <a:stretch>
            <a:fillRect/>
          </a:stretch>
        </p:blipFill>
        <p:spPr>
          <a:xfrm>
            <a:off x="435012" y="1571625"/>
            <a:ext cx="6455876" cy="3267075"/>
          </a:xfrm>
          <a:prstGeom prst="rect">
            <a:avLst/>
          </a:prstGeom>
        </p:spPr>
      </p:pic>
      <p:pic>
        <p:nvPicPr>
          <p:cNvPr id="5" name="Picture 4">
            <a:extLst>
              <a:ext uri="{FF2B5EF4-FFF2-40B4-BE49-F238E27FC236}">
                <a16:creationId xmlns:a16="http://schemas.microsoft.com/office/drawing/2014/main" id="{77DA7E5D-3D84-4A82-98C6-AE2F7FB75CBC}"/>
              </a:ext>
            </a:extLst>
          </p:cNvPr>
          <p:cNvPicPr>
            <a:picLocks noChangeAspect="1"/>
          </p:cNvPicPr>
          <p:nvPr/>
        </p:nvPicPr>
        <p:blipFill>
          <a:blip r:embed="rId3"/>
          <a:stretch>
            <a:fillRect/>
          </a:stretch>
        </p:blipFill>
        <p:spPr>
          <a:xfrm>
            <a:off x="5472775" y="3096157"/>
            <a:ext cx="6284213" cy="3180285"/>
          </a:xfrm>
          <a:prstGeom prst="rect">
            <a:avLst/>
          </a:prstGeom>
        </p:spPr>
      </p:pic>
    </p:spTree>
    <p:extLst>
      <p:ext uri="{BB962C8B-B14F-4D97-AF65-F5344CB8AC3E}">
        <p14:creationId xmlns:p14="http://schemas.microsoft.com/office/powerpoint/2010/main" val="6733950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slide cast  </a:t>
            </a:r>
          </a:p>
        </p:txBody>
      </p:sp>
      <p:sp>
        <p:nvSpPr>
          <p:cNvPr id="9" name="Content Placeholder 2">
            <a:extLst>
              <a:ext uri="{FF2B5EF4-FFF2-40B4-BE49-F238E27FC236}">
                <a16:creationId xmlns:a16="http://schemas.microsoft.com/office/drawing/2014/main" id="{E161767F-E51E-42A7-A60C-BF6CCEC6BA1F}"/>
              </a:ext>
            </a:extLst>
          </p:cNvPr>
          <p:cNvSpPr txBox="1">
            <a:spLocks/>
          </p:cNvSpPr>
          <p:nvPr/>
        </p:nvSpPr>
        <p:spPr>
          <a:xfrm>
            <a:off x="435011" y="1063108"/>
            <a:ext cx="11528390"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Once you’ve clicked the start slide cast button, they will be required to enter their name to join the meeting. You will be required to allow or deny them entry.  Once you click allow, you will see participants names on the right-hand side. You will be able to recap the pitch once </a:t>
            </a:r>
            <a:r>
              <a:rPr lang="en-US" sz="1200">
                <a:gradFill>
                  <a:gsLst>
                    <a:gs pos="24519">
                      <a:srgbClr val="000000"/>
                    </a:gs>
                    <a:gs pos="52000">
                      <a:srgbClr val="000000"/>
                    </a:gs>
                  </a:gsLst>
                  <a:lin ang="5400000" scaled="1"/>
                </a:gradFill>
              </a:rPr>
              <a:t>you end it. </a:t>
            </a:r>
            <a:endParaRPr lang="en-US" sz="1200" dirty="0">
              <a:gradFill>
                <a:gsLst>
                  <a:gs pos="24519">
                    <a:srgbClr val="000000"/>
                  </a:gs>
                  <a:gs pos="52000">
                    <a:srgbClr val="000000"/>
                  </a:gs>
                </a:gsLst>
                <a:lin ang="5400000" scaled="1"/>
              </a:gradFill>
            </a:endParaRPr>
          </a:p>
        </p:txBody>
      </p:sp>
      <p:pic>
        <p:nvPicPr>
          <p:cNvPr id="5" name="Picture 4">
            <a:extLst>
              <a:ext uri="{FF2B5EF4-FFF2-40B4-BE49-F238E27FC236}">
                <a16:creationId xmlns:a16="http://schemas.microsoft.com/office/drawing/2014/main" id="{77DA7E5D-3D84-4A82-98C6-AE2F7FB75CBC}"/>
              </a:ext>
            </a:extLst>
          </p:cNvPr>
          <p:cNvPicPr>
            <a:picLocks noChangeAspect="1"/>
          </p:cNvPicPr>
          <p:nvPr/>
        </p:nvPicPr>
        <p:blipFill>
          <a:blip r:embed="rId2"/>
          <a:stretch>
            <a:fillRect/>
          </a:stretch>
        </p:blipFill>
        <p:spPr>
          <a:xfrm>
            <a:off x="365760" y="1543582"/>
            <a:ext cx="6284213" cy="3180285"/>
          </a:xfrm>
          <a:prstGeom prst="rect">
            <a:avLst/>
          </a:prstGeom>
        </p:spPr>
      </p:pic>
      <p:pic>
        <p:nvPicPr>
          <p:cNvPr id="4" name="Picture 3">
            <a:extLst>
              <a:ext uri="{FF2B5EF4-FFF2-40B4-BE49-F238E27FC236}">
                <a16:creationId xmlns:a16="http://schemas.microsoft.com/office/drawing/2014/main" id="{6CD2FDF9-B247-4A58-A9BB-2A439F0DA6F3}"/>
              </a:ext>
            </a:extLst>
          </p:cNvPr>
          <p:cNvPicPr>
            <a:picLocks noChangeAspect="1"/>
          </p:cNvPicPr>
          <p:nvPr/>
        </p:nvPicPr>
        <p:blipFill>
          <a:blip r:embed="rId3"/>
          <a:stretch>
            <a:fillRect/>
          </a:stretch>
        </p:blipFill>
        <p:spPr>
          <a:xfrm>
            <a:off x="6014339" y="2790825"/>
            <a:ext cx="5949062" cy="3429000"/>
          </a:xfrm>
          <a:prstGeom prst="rect">
            <a:avLst/>
          </a:prstGeom>
        </p:spPr>
      </p:pic>
    </p:spTree>
    <p:extLst>
      <p:ext uri="{BB962C8B-B14F-4D97-AF65-F5344CB8AC3E}">
        <p14:creationId xmlns:p14="http://schemas.microsoft.com/office/powerpoint/2010/main" val="81434956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a:xfrm>
            <a:off x="365760" y="344495"/>
            <a:ext cx="11457432" cy="492443"/>
          </a:xfrm>
        </p:spPr>
        <p:txBody>
          <a:bodyPr/>
          <a:lstStyle/>
          <a:p>
            <a:r>
              <a:rPr lang="en-US" dirty="0"/>
              <a:t>Pitch types and use cases </a:t>
            </a:r>
          </a:p>
        </p:txBody>
      </p:sp>
      <p:graphicFrame>
        <p:nvGraphicFramePr>
          <p:cNvPr id="3" name="Google Shape;642;p71">
            <a:extLst>
              <a:ext uri="{FF2B5EF4-FFF2-40B4-BE49-F238E27FC236}">
                <a16:creationId xmlns:a16="http://schemas.microsoft.com/office/drawing/2014/main" id="{91C5A5AD-6BFE-4183-A91E-F28E09320309}"/>
              </a:ext>
            </a:extLst>
          </p:cNvPr>
          <p:cNvGraphicFramePr/>
          <p:nvPr>
            <p:extLst>
              <p:ext uri="{D42A27DB-BD31-4B8C-83A1-F6EECF244321}">
                <p14:modId xmlns:p14="http://schemas.microsoft.com/office/powerpoint/2010/main" val="3007519329"/>
              </p:ext>
            </p:extLst>
          </p:nvPr>
        </p:nvGraphicFramePr>
        <p:xfrm>
          <a:off x="184296" y="855169"/>
          <a:ext cx="11823407" cy="5497093"/>
        </p:xfrm>
        <a:graphic>
          <a:graphicData uri="http://schemas.openxmlformats.org/drawingml/2006/table">
            <a:tbl>
              <a:tblPr>
                <a:tableStyleId>{10A1B5D5-9B99-4C35-A422-299274C87663}</a:tableStyleId>
              </a:tblPr>
              <a:tblGrid>
                <a:gridCol w="952133">
                  <a:extLst>
                    <a:ext uri="{9D8B030D-6E8A-4147-A177-3AD203B41FA5}">
                      <a16:colId xmlns:a16="http://schemas.microsoft.com/office/drawing/2014/main" val="20000"/>
                    </a:ext>
                  </a:extLst>
                </a:gridCol>
                <a:gridCol w="1443098">
                  <a:extLst>
                    <a:ext uri="{9D8B030D-6E8A-4147-A177-3AD203B41FA5}">
                      <a16:colId xmlns:a16="http://schemas.microsoft.com/office/drawing/2014/main" val="20001"/>
                    </a:ext>
                  </a:extLst>
                </a:gridCol>
                <a:gridCol w="1531273">
                  <a:extLst>
                    <a:ext uri="{9D8B030D-6E8A-4147-A177-3AD203B41FA5}">
                      <a16:colId xmlns:a16="http://schemas.microsoft.com/office/drawing/2014/main" val="20002"/>
                    </a:ext>
                  </a:extLst>
                </a:gridCol>
                <a:gridCol w="1585621">
                  <a:extLst>
                    <a:ext uri="{9D8B030D-6E8A-4147-A177-3AD203B41FA5}">
                      <a16:colId xmlns:a16="http://schemas.microsoft.com/office/drawing/2014/main" val="20003"/>
                    </a:ext>
                  </a:extLst>
                </a:gridCol>
                <a:gridCol w="1360581">
                  <a:extLst>
                    <a:ext uri="{9D8B030D-6E8A-4147-A177-3AD203B41FA5}">
                      <a16:colId xmlns:a16="http://schemas.microsoft.com/office/drawing/2014/main" val="20004"/>
                    </a:ext>
                  </a:extLst>
                </a:gridCol>
                <a:gridCol w="1165470">
                  <a:extLst>
                    <a:ext uri="{9D8B030D-6E8A-4147-A177-3AD203B41FA5}">
                      <a16:colId xmlns:a16="http://schemas.microsoft.com/office/drawing/2014/main" val="20005"/>
                    </a:ext>
                  </a:extLst>
                </a:gridCol>
                <a:gridCol w="1900977">
                  <a:extLst>
                    <a:ext uri="{9D8B030D-6E8A-4147-A177-3AD203B41FA5}">
                      <a16:colId xmlns:a16="http://schemas.microsoft.com/office/drawing/2014/main" val="20006"/>
                    </a:ext>
                  </a:extLst>
                </a:gridCol>
                <a:gridCol w="941119">
                  <a:extLst>
                    <a:ext uri="{9D8B030D-6E8A-4147-A177-3AD203B41FA5}">
                      <a16:colId xmlns:a16="http://schemas.microsoft.com/office/drawing/2014/main" val="20007"/>
                    </a:ext>
                  </a:extLst>
                </a:gridCol>
                <a:gridCol w="943135">
                  <a:extLst>
                    <a:ext uri="{9D8B030D-6E8A-4147-A177-3AD203B41FA5}">
                      <a16:colId xmlns:a16="http://schemas.microsoft.com/office/drawing/2014/main" val="20008"/>
                    </a:ext>
                  </a:extLst>
                </a:gridCol>
              </a:tblGrid>
              <a:tr h="670833">
                <a:tc>
                  <a:txBody>
                    <a:bodyPr/>
                    <a:lstStyle/>
                    <a:p>
                      <a:pPr marL="0" lvl="0" indent="0" algn="l" rtl="0">
                        <a:spcBef>
                          <a:spcPts val="0"/>
                        </a:spcBef>
                        <a:spcAft>
                          <a:spcPts val="0"/>
                        </a:spcAft>
                        <a:buNone/>
                      </a:pPr>
                      <a:r>
                        <a:rPr lang="en-US" sz="1100" b="1" dirty="0">
                          <a:sym typeface="Calibri"/>
                        </a:rPr>
                        <a:t>Pitch Type</a:t>
                      </a:r>
                      <a:endParaRPr sz="1100" b="1"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dirty="0">
                          <a:sym typeface="Calibri"/>
                        </a:rPr>
                        <a:t>Description</a:t>
                      </a:r>
                      <a:endParaRPr sz="1100" b="1"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a:sym typeface="Calibri"/>
                        </a:rPr>
                        <a:t>Recommended</a:t>
                      </a:r>
                      <a:endParaRPr sz="1100" b="1">
                        <a:sym typeface="Calibri"/>
                      </a:endParaRPr>
                    </a:p>
                    <a:p>
                      <a:pPr marL="0" lvl="0" indent="0" algn="l" rtl="0">
                        <a:spcBef>
                          <a:spcPts val="0"/>
                        </a:spcBef>
                        <a:spcAft>
                          <a:spcPts val="0"/>
                        </a:spcAft>
                        <a:buNone/>
                      </a:pPr>
                      <a:r>
                        <a:rPr lang="en-US" sz="1100" b="1">
                          <a:sym typeface="Calibri"/>
                        </a:rPr>
                        <a:t>Use Case</a:t>
                      </a:r>
                      <a:endParaRPr sz="1100" b="1">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dirty="0">
                          <a:sym typeface="Calibri"/>
                        </a:rPr>
                        <a:t>Individual / Per-recipient</a:t>
                      </a:r>
                      <a:endParaRPr sz="1100" b="1" dirty="0">
                        <a:sym typeface="Calibri"/>
                      </a:endParaRPr>
                    </a:p>
                    <a:p>
                      <a:pPr marL="0" lvl="0" indent="0" algn="l" rtl="0">
                        <a:spcBef>
                          <a:spcPts val="0"/>
                        </a:spcBef>
                        <a:spcAft>
                          <a:spcPts val="0"/>
                        </a:spcAft>
                        <a:buNone/>
                      </a:pPr>
                      <a:r>
                        <a:rPr lang="en-US" sz="1100" b="1" dirty="0">
                          <a:sym typeface="Calibri"/>
                        </a:rPr>
                        <a:t>View Tracking</a:t>
                      </a:r>
                      <a:endParaRPr sz="1100" b="1"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dirty="0">
                          <a:sym typeface="Calibri"/>
                        </a:rPr>
                        <a:t>Tips &amp; Caution</a:t>
                      </a:r>
                      <a:endParaRPr sz="1100" b="1"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a:sym typeface="Calibri"/>
                        </a:rPr>
                        <a:t>DKIM Enabled /</a:t>
                      </a:r>
                      <a:endParaRPr sz="1100" b="1">
                        <a:sym typeface="Calibri"/>
                      </a:endParaRPr>
                    </a:p>
                    <a:p>
                      <a:pPr marL="0" lvl="0" indent="0" algn="l" rtl="0">
                        <a:spcBef>
                          <a:spcPts val="0"/>
                        </a:spcBef>
                        <a:spcAft>
                          <a:spcPts val="0"/>
                        </a:spcAft>
                        <a:buNone/>
                      </a:pPr>
                      <a:r>
                        <a:rPr lang="en-US" sz="1100" b="1">
                          <a:sym typeface="Calibri"/>
                        </a:rPr>
                        <a:t>Email Linked</a:t>
                      </a:r>
                      <a:endParaRPr sz="1100" b="1">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dirty="0">
                          <a:sym typeface="Calibri"/>
                        </a:rPr>
                        <a:t>Sender Email</a:t>
                      </a:r>
                      <a:endParaRPr sz="1100" b="1"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a:sym typeface="Calibri"/>
                        </a:rPr>
                        <a:t>Message in Sent Folder</a:t>
                      </a:r>
                      <a:endParaRPr sz="1100" b="1">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100" b="1" dirty="0">
                          <a:sym typeface="Calibri"/>
                        </a:rPr>
                        <a:t>Resources</a:t>
                      </a:r>
                      <a:endParaRPr sz="1100" b="1" dirty="0">
                        <a:latin typeface="Calibri"/>
                        <a:ea typeface="Calibri"/>
                        <a:cs typeface="Calibri"/>
                        <a:sym typeface="Calibri"/>
                      </a:endParaRPr>
                    </a:p>
                  </a:txBody>
                  <a:tcPr marL="64000" marR="64000" marT="91425" marB="91425" anchor="ctr"/>
                </a:tc>
                <a:extLst>
                  <a:ext uri="{0D108BD9-81ED-4DB2-BD59-A6C34878D82A}">
                    <a16:rowId xmlns:a16="http://schemas.microsoft.com/office/drawing/2014/main" val="10000"/>
                  </a:ext>
                </a:extLst>
              </a:tr>
              <a:tr h="491937">
                <a:tc rowSpan="2">
                  <a:txBody>
                    <a:bodyPr/>
                    <a:lstStyle/>
                    <a:p>
                      <a:pPr marL="0" lvl="0" indent="0" algn="l" rtl="0">
                        <a:spcBef>
                          <a:spcPts val="0"/>
                        </a:spcBef>
                        <a:spcAft>
                          <a:spcPts val="0"/>
                        </a:spcAft>
                        <a:buNone/>
                      </a:pPr>
                      <a:r>
                        <a:rPr lang="en-US" sz="1050" dirty="0">
                          <a:sym typeface="Calibri"/>
                        </a:rPr>
                        <a:t>Email</a:t>
                      </a:r>
                      <a:endParaRPr sz="1050" dirty="0">
                        <a:latin typeface="Calibri"/>
                        <a:ea typeface="Calibri"/>
                        <a:cs typeface="Calibri"/>
                        <a:sym typeface="Calibri"/>
                      </a:endParaRPr>
                    </a:p>
                  </a:txBody>
                  <a:tcPr marL="64000" marR="64000" marT="91425" marB="91425" anchor="ctr"/>
                </a:tc>
                <a:tc rowSpan="2">
                  <a:txBody>
                    <a:bodyPr/>
                    <a:lstStyle/>
                    <a:p>
                      <a:pPr marL="0" lvl="0" indent="0" algn="l" rtl="0">
                        <a:spcBef>
                          <a:spcPts val="0"/>
                        </a:spcBef>
                        <a:spcAft>
                          <a:spcPts val="0"/>
                        </a:spcAft>
                        <a:buNone/>
                      </a:pPr>
                      <a:r>
                        <a:rPr lang="en-US" sz="1050" dirty="0">
                          <a:sym typeface="Calibri"/>
                        </a:rPr>
                        <a:t>Send an email pitch from within the Highspot UI</a:t>
                      </a:r>
                      <a:endParaRPr sz="1050" dirty="0">
                        <a:latin typeface="Calibri"/>
                        <a:ea typeface="Calibri"/>
                        <a:cs typeface="Calibri"/>
                        <a:sym typeface="Calibri"/>
                      </a:endParaRPr>
                    </a:p>
                  </a:txBody>
                  <a:tcPr marL="64000" marR="64000" marT="91425" marB="91425" anchor="ctr"/>
                </a:tc>
                <a:tc rowSpan="2">
                  <a:txBody>
                    <a:bodyPr/>
                    <a:lstStyle/>
                    <a:p>
                      <a:pPr marL="0" lvl="0" indent="0" algn="l" rtl="0">
                        <a:spcBef>
                          <a:spcPts val="0"/>
                        </a:spcBef>
                        <a:spcAft>
                          <a:spcPts val="0"/>
                        </a:spcAft>
                        <a:buNone/>
                      </a:pPr>
                      <a:r>
                        <a:rPr lang="en-US" sz="1050" dirty="0">
                          <a:sym typeface="Calibri"/>
                        </a:rPr>
                        <a:t>Send to one or multiple recipients </a:t>
                      </a:r>
                      <a:r>
                        <a:rPr lang="en-US" sz="1050" b="1" dirty="0">
                          <a:sym typeface="Calibri"/>
                        </a:rPr>
                        <a:t>at the same company.</a:t>
                      </a:r>
                      <a:r>
                        <a:rPr lang="en-US" sz="1050" dirty="0">
                          <a:sym typeface="Calibri"/>
                        </a:rPr>
                        <a:t> The reason is to have more personalization and there’s no mail merging through HS</a:t>
                      </a:r>
                      <a:endParaRPr sz="1050" dirty="0">
                        <a:latin typeface="Calibri"/>
                        <a:ea typeface="Calibri"/>
                        <a:cs typeface="Calibri"/>
                        <a:sym typeface="Calibri"/>
                      </a:endParaRPr>
                    </a:p>
                  </a:txBody>
                  <a:tcPr marL="64000" marR="64000" marT="91425" marB="91425" anchor="ctr"/>
                </a:tc>
                <a:tc rowSpan="2">
                  <a:txBody>
                    <a:bodyPr/>
                    <a:lstStyle/>
                    <a:p>
                      <a:pPr marL="0" lvl="0" indent="0" algn="l" rtl="0">
                        <a:spcBef>
                          <a:spcPts val="0"/>
                        </a:spcBef>
                        <a:spcAft>
                          <a:spcPts val="0"/>
                        </a:spcAft>
                        <a:buNone/>
                      </a:pPr>
                      <a:r>
                        <a:rPr lang="en-US" sz="1050" dirty="0">
                          <a:sym typeface="Calibri"/>
                        </a:rPr>
                        <a:t>Individual and Per-recipient </a:t>
                      </a:r>
                      <a:endParaRPr sz="1050" dirty="0">
                        <a:latin typeface="Calibri"/>
                        <a:ea typeface="Calibri"/>
                        <a:cs typeface="Calibri"/>
                        <a:sym typeface="Calibri"/>
                      </a:endParaRPr>
                    </a:p>
                  </a:txBody>
                  <a:tcPr marL="64000" marR="64000" marT="91425" marB="91425" anchor="ctr"/>
                </a:tc>
                <a:tc rowSpan="2">
                  <a:txBody>
                    <a:bodyPr/>
                    <a:lstStyle/>
                    <a:p>
                      <a:pPr marL="0" lvl="0" indent="0" algn="l" rtl="0">
                        <a:spcBef>
                          <a:spcPts val="0"/>
                        </a:spcBef>
                        <a:spcAft>
                          <a:spcPts val="0"/>
                        </a:spcAft>
                        <a:buNone/>
                      </a:pPr>
                      <a:r>
                        <a:rPr lang="en-US" sz="1050" b="0" dirty="0">
                          <a:solidFill>
                            <a:schemeClr val="tx2">
                              <a:lumMod val="10000"/>
                            </a:schemeClr>
                          </a:solidFill>
                          <a:sym typeface="Calibri"/>
                        </a:rPr>
                        <a:t>If you relate a pitch to 15 different contacts in SFDC, each activity will be recorded for </a:t>
                      </a:r>
                      <a:r>
                        <a:rPr lang="en-US" sz="1050" b="1" dirty="0">
                          <a:solidFill>
                            <a:schemeClr val="tx2">
                              <a:lumMod val="10000"/>
                            </a:schemeClr>
                          </a:solidFill>
                          <a:sym typeface="Calibri"/>
                        </a:rPr>
                        <a:t>every</a:t>
                      </a:r>
                      <a:r>
                        <a:rPr lang="en-US" sz="1050" b="0" dirty="0">
                          <a:solidFill>
                            <a:schemeClr val="tx2">
                              <a:lumMod val="10000"/>
                            </a:schemeClr>
                          </a:solidFill>
                          <a:sym typeface="Calibri"/>
                        </a:rPr>
                        <a:t> contact.   Tip: Relate to opportunities</a:t>
                      </a:r>
                      <a:endParaRPr sz="1050" b="0" dirty="0">
                        <a:solidFill>
                          <a:schemeClr val="tx2">
                            <a:lumMod val="10000"/>
                          </a:schemeClr>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rgbClr val="77D189"/>
                          </a:solidFill>
                          <a:sym typeface="Calibri"/>
                        </a:rPr>
                        <a:t>✔ </a:t>
                      </a:r>
                      <a:r>
                        <a:rPr lang="en-US" sz="1050" dirty="0">
                          <a:sym typeface="Calibri"/>
                        </a:rPr>
                        <a:t>or email linked</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name@teladochealth.com</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olidFill>
                            <a:srgbClr val="77D189"/>
                          </a:solidFill>
                          <a:sym typeface="Calibri"/>
                        </a:rPr>
                        <a:t>✔</a:t>
                      </a:r>
                      <a:r>
                        <a:rPr lang="en-US" sz="1050">
                          <a:sym typeface="Calibri"/>
                        </a:rPr>
                        <a:t> </a:t>
                      </a:r>
                      <a:endParaRPr sz="1050">
                        <a:latin typeface="Calibri"/>
                        <a:ea typeface="Calibri"/>
                        <a:cs typeface="Calibri"/>
                        <a:sym typeface="Calibri"/>
                      </a:endParaRPr>
                    </a:p>
                  </a:txBody>
                  <a:tcPr marL="64000" marR="64000" marT="91425" marB="91425" anchor="ctr"/>
                </a:tc>
                <a:tc rowSpan="2">
                  <a:txBody>
                    <a:bodyPr/>
                    <a:lstStyle/>
                    <a:p>
                      <a:pPr marL="0" lvl="0" indent="0" algn="l" rtl="0">
                        <a:spcBef>
                          <a:spcPts val="0"/>
                        </a:spcBef>
                        <a:spcAft>
                          <a:spcPts val="0"/>
                        </a:spcAft>
                        <a:buNone/>
                      </a:pPr>
                      <a:r>
                        <a:rPr lang="en-US" sz="1050" u="sng">
                          <a:solidFill>
                            <a:schemeClr val="hlink"/>
                          </a:solidFill>
                          <a:sym typeface="Calibri"/>
                          <a:hlinkClick r:id="rId2"/>
                        </a:rPr>
                        <a:t>Email Pitch</a:t>
                      </a:r>
                      <a:endParaRPr sz="1050">
                        <a:latin typeface="Calibri"/>
                        <a:ea typeface="Calibri"/>
                        <a:cs typeface="Calibri"/>
                        <a:sym typeface="Calibri"/>
                      </a:endParaRPr>
                    </a:p>
                  </a:txBody>
                  <a:tcPr marL="64000" marR="64000" marT="91425" marB="91425" anchor="ctr"/>
                </a:tc>
                <a:extLst>
                  <a:ext uri="{0D108BD9-81ED-4DB2-BD59-A6C34878D82A}">
                    <a16:rowId xmlns:a16="http://schemas.microsoft.com/office/drawing/2014/main" val="10001"/>
                  </a:ext>
                </a:extLst>
              </a:tr>
              <a:tr h="11489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050">
                          <a:solidFill>
                            <a:schemeClr val="accent6"/>
                          </a:solidFill>
                          <a:sym typeface="Calibri"/>
                        </a:rPr>
                        <a:t>✘ </a:t>
                      </a:r>
                      <a:r>
                        <a:rPr lang="en-US" sz="1050">
                          <a:sym typeface="Calibri"/>
                        </a:rPr>
                        <a:t>and email not linked </a:t>
                      </a:r>
                      <a:endParaRPr sz="1050" b="1">
                        <a:latin typeface="Calibri"/>
                        <a:ea typeface="Calibri"/>
                        <a:cs typeface="Calibri"/>
                        <a:sym typeface="Calibri"/>
                      </a:endParaRPr>
                    </a:p>
                  </a:txBody>
                  <a:tcPr marL="64000" marR="64000" marT="91425" marB="91425" anchor="ctr"/>
                </a:tc>
                <a:tc>
                  <a:txBody>
                    <a:bodyPr/>
                    <a:lstStyle/>
                    <a:p>
                      <a:pPr marL="0" marR="0" lvl="0" indent="0" algn="l" rtl="0">
                        <a:lnSpc>
                          <a:spcPct val="100000"/>
                        </a:lnSpc>
                        <a:spcBef>
                          <a:spcPts val="0"/>
                        </a:spcBef>
                        <a:spcAft>
                          <a:spcPts val="0"/>
                        </a:spcAft>
                        <a:buNone/>
                      </a:pPr>
                      <a:r>
                        <a:rPr lang="en-US" sz="1050" u="sng">
                          <a:solidFill>
                            <a:schemeClr val="hlink"/>
                          </a:solidFill>
                          <a:sym typeface="Calibri"/>
                          <a:hlinkClick r:id="rId3"/>
                        </a:rPr>
                        <a:t>user@highspot.com</a:t>
                      </a:r>
                      <a:r>
                        <a:rPr lang="en-US" sz="1050">
                          <a:sym typeface="Calibri"/>
                        </a:rPr>
                        <a:t> </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olidFill>
                            <a:schemeClr val="accent6"/>
                          </a:solidFill>
                          <a:sym typeface="Calibri"/>
                        </a:rPr>
                        <a:t>✘</a:t>
                      </a:r>
                      <a:endParaRPr sz="1050">
                        <a:latin typeface="Calibri"/>
                        <a:ea typeface="Calibri"/>
                        <a:cs typeface="Calibri"/>
                        <a:sym typeface="Calibri"/>
                      </a:endParaRPr>
                    </a:p>
                  </a:txBody>
                  <a:tcPr marL="64000" marR="64000" marT="91425" marB="91425" anchor="ctr"/>
                </a:tc>
                <a:tc vMerge="1">
                  <a:txBody>
                    <a:bodyPr/>
                    <a:lstStyle/>
                    <a:p>
                      <a:endParaRPr lang="en-US"/>
                    </a:p>
                  </a:txBody>
                  <a:tcPr/>
                </a:tc>
                <a:extLst>
                  <a:ext uri="{0D108BD9-81ED-4DB2-BD59-A6C34878D82A}">
                    <a16:rowId xmlns:a16="http://schemas.microsoft.com/office/drawing/2014/main" val="10002"/>
                  </a:ext>
                </a:extLst>
              </a:tr>
              <a:tr h="1005294">
                <a:tc>
                  <a:txBody>
                    <a:bodyPr/>
                    <a:lstStyle/>
                    <a:p>
                      <a:pPr marL="0" lvl="0" indent="0" algn="l" rtl="0">
                        <a:spcBef>
                          <a:spcPts val="0"/>
                        </a:spcBef>
                        <a:spcAft>
                          <a:spcPts val="0"/>
                        </a:spcAft>
                        <a:buNone/>
                      </a:pPr>
                      <a:r>
                        <a:rPr lang="en-US" sz="1050">
                          <a:sym typeface="Calibri"/>
                        </a:rPr>
                        <a:t>Link</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Provides a pitch URL usable for any web-based UI (LinkedIn, Web, Social Media)</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Create a link to track interactions when the quantity is more important than the “who” clicked</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chemeClr val="accent6"/>
                          </a:solidFill>
                          <a:sym typeface="Calibri"/>
                        </a:rPr>
                        <a:t>✘</a:t>
                      </a:r>
                      <a:endParaRPr sz="1050" dirty="0">
                        <a:solidFill>
                          <a:schemeClr val="accent6"/>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chemeClr val="tx2">
                              <a:lumMod val="10000"/>
                            </a:schemeClr>
                          </a:solidFill>
                          <a:sym typeface="Calibri"/>
                        </a:rPr>
                        <a:t>You will not receive an open notification from link pitches. </a:t>
                      </a:r>
                      <a:endParaRPr sz="1050" dirty="0">
                        <a:solidFill>
                          <a:schemeClr val="tx2">
                            <a:lumMod val="10000"/>
                          </a:schemeClr>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u="sng">
                          <a:solidFill>
                            <a:schemeClr val="hlink"/>
                          </a:solidFill>
                          <a:sym typeface="Calibri"/>
                          <a:hlinkClick r:id="rId4"/>
                        </a:rPr>
                        <a:t>Link Pitch</a:t>
                      </a:r>
                      <a:endParaRPr sz="1050">
                        <a:latin typeface="Calibri"/>
                        <a:ea typeface="Calibri"/>
                        <a:cs typeface="Calibri"/>
                        <a:sym typeface="Calibri"/>
                      </a:endParaRPr>
                    </a:p>
                  </a:txBody>
                  <a:tcPr marL="64000" marR="64000" marT="91425" marB="91425" anchor="ctr"/>
                </a:tc>
                <a:extLst>
                  <a:ext uri="{0D108BD9-81ED-4DB2-BD59-A6C34878D82A}">
                    <a16:rowId xmlns:a16="http://schemas.microsoft.com/office/drawing/2014/main" val="10003"/>
                  </a:ext>
                </a:extLst>
              </a:tr>
              <a:tr h="1148911">
                <a:tc>
                  <a:txBody>
                    <a:bodyPr/>
                    <a:lstStyle/>
                    <a:p>
                      <a:pPr marL="0" lvl="0" indent="0" algn="l" rtl="0">
                        <a:spcBef>
                          <a:spcPts val="0"/>
                        </a:spcBef>
                        <a:spcAft>
                          <a:spcPts val="0"/>
                        </a:spcAft>
                        <a:buNone/>
                      </a:pPr>
                      <a:r>
                        <a:rPr lang="en-US" sz="1050">
                          <a:sym typeface="Calibri"/>
                        </a:rPr>
                        <a:t>Live</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Present content either through screen sharing, webcast, or in person</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Video or in-person meetings without switching screens.</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chemeClr val="accent6"/>
                          </a:solidFill>
                          <a:sym typeface="Calibri"/>
                        </a:rPr>
                        <a:t>✘</a:t>
                      </a:r>
                      <a:endParaRPr sz="1050" dirty="0">
                        <a:solidFill>
                          <a:schemeClr val="accent6"/>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Useful for tracking presentation times, and gathering recipient contacts</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u="sng">
                          <a:solidFill>
                            <a:schemeClr val="hlink"/>
                          </a:solidFill>
                          <a:sym typeface="Calibri"/>
                          <a:hlinkClick r:id="rId5"/>
                        </a:rPr>
                        <a:t>Slide Cast</a:t>
                      </a:r>
                      <a:endParaRPr sz="1050">
                        <a:sym typeface="Calibri"/>
                      </a:endParaRPr>
                    </a:p>
                    <a:p>
                      <a:pPr marL="0" lvl="0" indent="0" algn="l" rtl="0">
                        <a:spcBef>
                          <a:spcPts val="0"/>
                        </a:spcBef>
                        <a:spcAft>
                          <a:spcPts val="0"/>
                        </a:spcAft>
                        <a:buNone/>
                      </a:pPr>
                      <a:r>
                        <a:rPr lang="en-US" sz="1050" u="sng">
                          <a:solidFill>
                            <a:schemeClr val="hlink"/>
                          </a:solidFill>
                          <a:sym typeface="Calibri"/>
                          <a:hlinkClick r:id="rId6"/>
                        </a:rPr>
                        <a:t>Screen share &amp; In Person</a:t>
                      </a:r>
                      <a:endParaRPr sz="1050">
                        <a:latin typeface="Calibri"/>
                        <a:ea typeface="Calibri"/>
                        <a:cs typeface="Calibri"/>
                        <a:sym typeface="Calibri"/>
                      </a:endParaRPr>
                    </a:p>
                  </a:txBody>
                  <a:tcPr marL="64000" marR="64000" marT="91425" marB="91425" anchor="ctr"/>
                </a:tc>
                <a:extLst>
                  <a:ext uri="{0D108BD9-81ED-4DB2-BD59-A6C34878D82A}">
                    <a16:rowId xmlns:a16="http://schemas.microsoft.com/office/drawing/2014/main" val="10004"/>
                  </a:ext>
                </a:extLst>
              </a:tr>
              <a:tr h="1005294">
                <a:tc>
                  <a:txBody>
                    <a:bodyPr/>
                    <a:lstStyle/>
                    <a:p>
                      <a:pPr marL="0" lvl="0" indent="0" algn="l" rtl="0">
                        <a:spcBef>
                          <a:spcPts val="0"/>
                        </a:spcBef>
                        <a:spcAft>
                          <a:spcPts val="0"/>
                        </a:spcAft>
                        <a:buNone/>
                      </a:pPr>
                      <a:r>
                        <a:rPr lang="en-US" sz="1050" dirty="0">
                          <a:sym typeface="Calibri"/>
                        </a:rPr>
                        <a:t>Outlook Plugins</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Insert content into an email message in Outlook, O365, </a:t>
                      </a:r>
                      <a:r>
                        <a:rPr lang="en-US" sz="1050" dirty="0" err="1">
                          <a:sym typeface="Calibri"/>
                        </a:rPr>
                        <a:t>Outlook.com</a:t>
                      </a:r>
                      <a:r>
                        <a:rPr lang="en-US" sz="1050" dirty="0">
                          <a:sym typeface="Calibri"/>
                        </a:rPr>
                        <a:t>, or Exchange</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Pitch directly from your inbox and track individual activities of recipients</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Individual</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chemeClr val="tx2">
                              <a:lumMod val="10000"/>
                            </a:schemeClr>
                          </a:solidFill>
                          <a:sym typeface="Calibri"/>
                        </a:rPr>
                        <a:t>Work directly from outlook. </a:t>
                      </a:r>
                      <a:endParaRPr sz="1050" dirty="0">
                        <a:solidFill>
                          <a:schemeClr val="tx2">
                            <a:lumMod val="10000"/>
                          </a:schemeClr>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ym typeface="Calibri"/>
                        </a:rPr>
                        <a:t>N/A</a:t>
                      </a:r>
                      <a:endParaRPr sz="1050" dirty="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a:sym typeface="Calibri"/>
                        </a:rPr>
                        <a:t>name@teladochealth.com</a:t>
                      </a:r>
                      <a:endParaRPr sz="1050">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dirty="0">
                          <a:solidFill>
                            <a:srgbClr val="77D189"/>
                          </a:solidFill>
                          <a:sym typeface="Calibri"/>
                        </a:rPr>
                        <a:t>✔</a:t>
                      </a:r>
                      <a:endParaRPr sz="1050" dirty="0">
                        <a:solidFill>
                          <a:srgbClr val="77D189"/>
                        </a:solidFill>
                        <a:latin typeface="Calibri"/>
                        <a:ea typeface="Calibri"/>
                        <a:cs typeface="Calibri"/>
                        <a:sym typeface="Calibri"/>
                      </a:endParaRPr>
                    </a:p>
                  </a:txBody>
                  <a:tcPr marL="64000" marR="64000" marT="91425" marB="91425" anchor="ctr"/>
                </a:tc>
                <a:tc>
                  <a:txBody>
                    <a:bodyPr/>
                    <a:lstStyle/>
                    <a:p>
                      <a:pPr marL="0" lvl="0" indent="0" algn="l" rtl="0">
                        <a:spcBef>
                          <a:spcPts val="0"/>
                        </a:spcBef>
                        <a:spcAft>
                          <a:spcPts val="0"/>
                        </a:spcAft>
                        <a:buNone/>
                      </a:pPr>
                      <a:r>
                        <a:rPr lang="en-US" sz="1050" u="sng" dirty="0">
                          <a:solidFill>
                            <a:schemeClr val="hlink"/>
                          </a:solidFill>
                          <a:sym typeface="Calibri"/>
                          <a:hlinkClick r:id="rId7"/>
                        </a:rPr>
                        <a:t>Outlook (Windows)</a:t>
                      </a:r>
                      <a:endParaRPr sz="1050" dirty="0">
                        <a:sym typeface="Calibri"/>
                      </a:endParaRPr>
                    </a:p>
                    <a:p>
                      <a:pPr marL="0" lvl="0" indent="0" algn="l" rtl="0">
                        <a:spcBef>
                          <a:spcPts val="0"/>
                        </a:spcBef>
                        <a:spcAft>
                          <a:spcPts val="0"/>
                        </a:spcAft>
                        <a:buNone/>
                      </a:pPr>
                      <a:r>
                        <a:rPr lang="en-US" sz="1050" u="sng" dirty="0">
                          <a:solidFill>
                            <a:schemeClr val="hlink"/>
                          </a:solidFill>
                          <a:sym typeface="Calibri"/>
                          <a:hlinkClick r:id="rId8"/>
                        </a:rPr>
                        <a:t>Outlook (Universal)</a:t>
                      </a:r>
                      <a:endParaRPr sz="1050" dirty="0">
                        <a:latin typeface="Calibri"/>
                        <a:ea typeface="Calibri"/>
                        <a:cs typeface="Calibri"/>
                        <a:sym typeface="Calibri"/>
                      </a:endParaRPr>
                    </a:p>
                  </a:txBody>
                  <a:tcPr marL="64000" marR="64000" marT="91425" marB="91425"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2246763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57782A-6CA3-F54C-ADB9-E3420B1EF6DC}"/>
              </a:ext>
            </a:extLst>
          </p:cNvPr>
          <p:cNvSpPr>
            <a:spLocks noGrp="1"/>
          </p:cNvSpPr>
          <p:nvPr>
            <p:ph type="title"/>
          </p:nvPr>
        </p:nvSpPr>
        <p:spPr>
          <a:xfrm>
            <a:off x="1280158" y="3430896"/>
            <a:ext cx="10459811" cy="615553"/>
          </a:xfrm>
        </p:spPr>
        <p:txBody>
          <a:bodyPr/>
          <a:lstStyle/>
          <a:p>
            <a:r>
              <a:rPr lang="en-US" dirty="0"/>
              <a:t>Live Pitching – Screen Share</a:t>
            </a:r>
          </a:p>
        </p:txBody>
      </p:sp>
      <p:cxnSp>
        <p:nvCxnSpPr>
          <p:cNvPr id="6" name="Straight Connector 5">
            <a:extLst>
              <a:ext uri="{FF2B5EF4-FFF2-40B4-BE49-F238E27FC236}">
                <a16:creationId xmlns:a16="http://schemas.microsoft.com/office/drawing/2014/main" id="{BED6EBAA-7616-3D4F-93BC-3743DBB2D12B}"/>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58144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screen share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435011" y="1063108"/>
            <a:ext cx="993378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A new window will open with your screen share.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7553941" y="2304826"/>
            <a:ext cx="4199035"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Add the content you want to share. </a:t>
            </a:r>
          </a:p>
        </p:txBody>
      </p:sp>
      <p:sp>
        <p:nvSpPr>
          <p:cNvPr id="18" name="Content Placeholder 2">
            <a:extLst>
              <a:ext uri="{FF2B5EF4-FFF2-40B4-BE49-F238E27FC236}">
                <a16:creationId xmlns:a16="http://schemas.microsoft.com/office/drawing/2014/main" id="{589E7B4C-3E2D-4D32-9907-10B1EBC08103}"/>
              </a:ext>
            </a:extLst>
          </p:cNvPr>
          <p:cNvSpPr txBox="1">
            <a:spLocks/>
          </p:cNvSpPr>
          <p:nvPr/>
        </p:nvSpPr>
        <p:spPr>
          <a:xfrm>
            <a:off x="7553941" y="970775"/>
            <a:ext cx="4123534"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Create the name for your pitch (i.e. prospect name). </a:t>
            </a:r>
          </a:p>
        </p:txBody>
      </p:sp>
      <p:pic>
        <p:nvPicPr>
          <p:cNvPr id="7" name="Picture 6" descr="A screenshot of a cell phone&#10;&#10;Description automatically generated">
            <a:extLst>
              <a:ext uri="{FF2B5EF4-FFF2-40B4-BE49-F238E27FC236}">
                <a16:creationId xmlns:a16="http://schemas.microsoft.com/office/drawing/2014/main" id="{D207309F-5B17-4AFE-87B6-AD3A78008823}"/>
              </a:ext>
            </a:extLst>
          </p:cNvPr>
          <p:cNvPicPr>
            <a:picLocks noChangeAspect="1"/>
          </p:cNvPicPr>
          <p:nvPr/>
        </p:nvPicPr>
        <p:blipFill>
          <a:blip r:embed="rId2"/>
          <a:stretch>
            <a:fillRect/>
          </a:stretch>
        </p:blipFill>
        <p:spPr>
          <a:xfrm>
            <a:off x="365760" y="1540839"/>
            <a:ext cx="6954473" cy="4515800"/>
          </a:xfrm>
          <a:prstGeom prst="rect">
            <a:avLst/>
          </a:prstGeom>
        </p:spPr>
      </p:pic>
      <p:sp>
        <p:nvSpPr>
          <p:cNvPr id="21" name="Arrow: Right 20">
            <a:extLst>
              <a:ext uri="{FF2B5EF4-FFF2-40B4-BE49-F238E27FC236}">
                <a16:creationId xmlns:a16="http://schemas.microsoft.com/office/drawing/2014/main" id="{3670D05E-AD81-4094-905B-429F2A70105B}"/>
              </a:ext>
            </a:extLst>
          </p:cNvPr>
          <p:cNvSpPr/>
          <p:nvPr/>
        </p:nvSpPr>
        <p:spPr>
          <a:xfrm rot="8724290">
            <a:off x="4915975" y="1762874"/>
            <a:ext cx="2725254" cy="23278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2" name="Arrow: Right 11">
            <a:extLst>
              <a:ext uri="{FF2B5EF4-FFF2-40B4-BE49-F238E27FC236}">
                <a16:creationId xmlns:a16="http://schemas.microsoft.com/office/drawing/2014/main" id="{BEFBEC13-C7C2-472A-B893-EFF22B0A921F}"/>
              </a:ext>
            </a:extLst>
          </p:cNvPr>
          <p:cNvSpPr/>
          <p:nvPr/>
        </p:nvSpPr>
        <p:spPr>
          <a:xfrm rot="9345471">
            <a:off x="6327045" y="2575932"/>
            <a:ext cx="1073249" cy="19645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4" name="Arrow: Right 13">
            <a:extLst>
              <a:ext uri="{FF2B5EF4-FFF2-40B4-BE49-F238E27FC236}">
                <a16:creationId xmlns:a16="http://schemas.microsoft.com/office/drawing/2014/main" id="{0DDD3B31-E6E7-42BB-B4C1-11D858669268}"/>
              </a:ext>
            </a:extLst>
          </p:cNvPr>
          <p:cNvSpPr/>
          <p:nvPr/>
        </p:nvSpPr>
        <p:spPr>
          <a:xfrm rot="10800000">
            <a:off x="5308105" y="3227230"/>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5" name="Content Placeholder 2">
            <a:extLst>
              <a:ext uri="{FF2B5EF4-FFF2-40B4-BE49-F238E27FC236}">
                <a16:creationId xmlns:a16="http://schemas.microsoft.com/office/drawing/2014/main" id="{EE5111E2-1CD3-436B-8E7A-DC6654693A69}"/>
              </a:ext>
            </a:extLst>
          </p:cNvPr>
          <p:cNvSpPr txBox="1">
            <a:spLocks/>
          </p:cNvSpPr>
          <p:nvPr/>
        </p:nvSpPr>
        <p:spPr>
          <a:xfrm>
            <a:off x="7881583" y="3202828"/>
            <a:ext cx="4055951" cy="369332"/>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Relate the pitch to an opportunity, account or contact in Salesforce. </a:t>
            </a:r>
          </a:p>
        </p:txBody>
      </p:sp>
      <p:sp>
        <p:nvSpPr>
          <p:cNvPr id="17" name="Arrow: Right 16">
            <a:extLst>
              <a:ext uri="{FF2B5EF4-FFF2-40B4-BE49-F238E27FC236}">
                <a16:creationId xmlns:a16="http://schemas.microsoft.com/office/drawing/2014/main" id="{86C43343-8F6A-4C94-9087-90ECDA1D96D4}"/>
              </a:ext>
            </a:extLst>
          </p:cNvPr>
          <p:cNvSpPr/>
          <p:nvPr/>
        </p:nvSpPr>
        <p:spPr>
          <a:xfrm rot="10800000">
            <a:off x="4921892" y="4895581"/>
            <a:ext cx="2512309" cy="16026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20" name="Content Placeholder 2">
            <a:extLst>
              <a:ext uri="{FF2B5EF4-FFF2-40B4-BE49-F238E27FC236}">
                <a16:creationId xmlns:a16="http://schemas.microsoft.com/office/drawing/2014/main" id="{5D6744F2-6948-4C07-844C-5DE09CD994D4}"/>
              </a:ext>
            </a:extLst>
          </p:cNvPr>
          <p:cNvSpPr txBox="1">
            <a:spLocks/>
          </p:cNvSpPr>
          <p:nvPr/>
        </p:nvSpPr>
        <p:spPr>
          <a:xfrm>
            <a:off x="7820414" y="4871180"/>
            <a:ext cx="405595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Make sure you have selected screen share mode. </a:t>
            </a:r>
          </a:p>
        </p:txBody>
      </p:sp>
      <p:sp>
        <p:nvSpPr>
          <p:cNvPr id="22" name="Arrow: Right 21">
            <a:extLst>
              <a:ext uri="{FF2B5EF4-FFF2-40B4-BE49-F238E27FC236}">
                <a16:creationId xmlns:a16="http://schemas.microsoft.com/office/drawing/2014/main" id="{7E62BDC9-D098-41CE-9D81-51525567C429}"/>
              </a:ext>
            </a:extLst>
          </p:cNvPr>
          <p:cNvSpPr/>
          <p:nvPr/>
        </p:nvSpPr>
        <p:spPr>
          <a:xfrm rot="10800000">
            <a:off x="6871152" y="5250558"/>
            <a:ext cx="595227" cy="232781"/>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23" name="Content Placeholder 2">
            <a:extLst>
              <a:ext uri="{FF2B5EF4-FFF2-40B4-BE49-F238E27FC236}">
                <a16:creationId xmlns:a16="http://schemas.microsoft.com/office/drawing/2014/main" id="{B9CB20BC-4637-4B57-8E90-31E4F99EA61E}"/>
              </a:ext>
            </a:extLst>
          </p:cNvPr>
          <p:cNvSpPr txBox="1">
            <a:spLocks/>
          </p:cNvSpPr>
          <p:nvPr/>
        </p:nvSpPr>
        <p:spPr>
          <a:xfrm>
            <a:off x="7820413" y="5298674"/>
            <a:ext cx="405595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Click “create pitch”. </a:t>
            </a:r>
          </a:p>
        </p:txBody>
      </p:sp>
    </p:spTree>
    <p:extLst>
      <p:ext uri="{BB962C8B-B14F-4D97-AF65-F5344CB8AC3E}">
        <p14:creationId xmlns:p14="http://schemas.microsoft.com/office/powerpoint/2010/main" val="176209841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153898"/>
            <a:ext cx="10459811" cy="1169551"/>
          </a:xfrm>
        </p:spPr>
        <p:txBody>
          <a:bodyPr/>
          <a:lstStyle/>
          <a:p>
            <a:r>
              <a:rPr lang="en-US" dirty="0"/>
              <a:t>Profile Settings</a:t>
            </a:r>
            <a:br>
              <a:rPr lang="en-US" dirty="0"/>
            </a:br>
            <a:r>
              <a:rPr lang="en-US" sz="1800" dirty="0"/>
              <a:t>In this section you will learn how to edit your profile settings and link your accounts. For more information, please click </a:t>
            </a:r>
            <a:r>
              <a:rPr lang="en-US" sz="1800" dirty="0">
                <a:hlinkClick r:id="rId2"/>
              </a:rPr>
              <a:t>here</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44561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686F5207-4104-4EAA-B053-EFF610A82E2A}"/>
              </a:ext>
            </a:extLst>
          </p:cNvPr>
          <p:cNvPicPr>
            <a:picLocks noChangeAspect="1"/>
          </p:cNvPicPr>
          <p:nvPr/>
        </p:nvPicPr>
        <p:blipFill rotWithShape="1">
          <a:blip r:embed="rId2"/>
          <a:srcRect l="27927"/>
          <a:stretch/>
        </p:blipFill>
        <p:spPr>
          <a:xfrm>
            <a:off x="365760" y="1550013"/>
            <a:ext cx="8787122" cy="3965199"/>
          </a:xfrm>
          <a:prstGeom prst="rect">
            <a:avLst/>
          </a:prstGeom>
        </p:spPr>
      </p:pic>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Live pitching – screen share</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435011" y="1063108"/>
            <a:ext cx="9933781"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A new window will open with your screen share.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9548411" y="2077633"/>
            <a:ext cx="2356573" cy="923330"/>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To start or schedule a meeting, click on the GoToMeeting link. Your GoToMeeting will open and you can choose to start or schedule a meeting.  </a:t>
            </a:r>
          </a:p>
        </p:txBody>
      </p:sp>
      <p:sp>
        <p:nvSpPr>
          <p:cNvPr id="12" name="Arrow: Right 11">
            <a:extLst>
              <a:ext uri="{FF2B5EF4-FFF2-40B4-BE49-F238E27FC236}">
                <a16:creationId xmlns:a16="http://schemas.microsoft.com/office/drawing/2014/main" id="{BEFBEC13-C7C2-472A-B893-EFF22B0A921F}"/>
              </a:ext>
            </a:extLst>
          </p:cNvPr>
          <p:cNvSpPr/>
          <p:nvPr/>
        </p:nvSpPr>
        <p:spPr>
          <a:xfrm rot="8533856">
            <a:off x="8462291" y="2385726"/>
            <a:ext cx="1073249" cy="19645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9192189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292397"/>
            <a:ext cx="10459811" cy="892552"/>
          </a:xfrm>
        </p:spPr>
        <p:txBody>
          <a:bodyPr/>
          <a:lstStyle/>
          <a:p>
            <a:r>
              <a:rPr lang="en-US" dirty="0"/>
              <a:t>Using Pitch Styles</a:t>
            </a:r>
            <a:br>
              <a:rPr lang="en-US" dirty="0"/>
            </a:br>
            <a:r>
              <a:rPr lang="en-US" sz="1800" dirty="0"/>
              <a:t>For more information, please click </a:t>
            </a:r>
            <a:r>
              <a:rPr lang="en-US" sz="1800" dirty="0">
                <a:hlinkClick r:id="rId2"/>
              </a:rPr>
              <a:t>here</a:t>
            </a:r>
            <a:r>
              <a:rPr lang="en-US" sz="1800" dirty="0"/>
              <a:t>. </a:t>
            </a:r>
            <a:endParaRPr lang="en-US" dirty="0"/>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5266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Using pitch styles </a:t>
            </a:r>
          </a:p>
        </p:txBody>
      </p:sp>
      <p:sp>
        <p:nvSpPr>
          <p:cNvPr id="10" name="Content Placeholder 2">
            <a:extLst>
              <a:ext uri="{FF2B5EF4-FFF2-40B4-BE49-F238E27FC236}">
                <a16:creationId xmlns:a16="http://schemas.microsoft.com/office/drawing/2014/main" id="{954FAC5A-CC65-403B-95A1-F31080FB873B}"/>
              </a:ext>
            </a:extLst>
          </p:cNvPr>
          <p:cNvSpPr txBox="1">
            <a:spLocks/>
          </p:cNvSpPr>
          <p:nvPr/>
        </p:nvSpPr>
        <p:spPr>
          <a:xfrm>
            <a:off x="435967" y="951789"/>
            <a:ext cx="11457432" cy="430887"/>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t>Pitch Styles enhance your pitches by giving you the ability to show your content in a personalized, customized portal. This richer and more visually compelling experience for buyers will </a:t>
            </a:r>
            <a:r>
              <a:rPr lang="en-US" sz="1400" b="1" dirty="0"/>
              <a:t>benefit you through increased engagement, click-thru rates, and ultimately, wins</a:t>
            </a:r>
            <a:r>
              <a:rPr lang="en-US" sz="1400" dirty="0"/>
              <a:t>.</a:t>
            </a:r>
            <a:endParaRPr lang="en-US" sz="1000" dirty="0">
              <a:gradFill>
                <a:gsLst>
                  <a:gs pos="24519">
                    <a:srgbClr val="000000"/>
                  </a:gs>
                  <a:gs pos="52000">
                    <a:srgbClr val="000000"/>
                  </a:gs>
                </a:gsLst>
                <a:lin ang="5400000" scaled="1"/>
              </a:gradFill>
            </a:endParaRP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435967" y="1814141"/>
            <a:ext cx="9050485" cy="184666"/>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200" dirty="0">
                <a:gradFill>
                  <a:gsLst>
                    <a:gs pos="24519">
                      <a:srgbClr val="000000"/>
                    </a:gs>
                    <a:gs pos="52000">
                      <a:srgbClr val="000000"/>
                    </a:gs>
                  </a:gsLst>
                  <a:lin ang="5400000" scaled="1"/>
                </a:gradFill>
              </a:rPr>
              <a:t>To use a pitch style, click the + icon at the top of the screen, select pitch and then choose either email or link pitch. </a:t>
            </a:r>
          </a:p>
        </p:txBody>
      </p:sp>
      <p:pic>
        <p:nvPicPr>
          <p:cNvPr id="7" name="Picture 6" descr="A close up of a computer&#10;&#10;Description automatically generated">
            <a:extLst>
              <a:ext uri="{FF2B5EF4-FFF2-40B4-BE49-F238E27FC236}">
                <a16:creationId xmlns:a16="http://schemas.microsoft.com/office/drawing/2014/main" id="{9253C55E-AFF4-48C2-B81C-E09326EDBE9D}"/>
              </a:ext>
            </a:extLst>
          </p:cNvPr>
          <p:cNvPicPr>
            <a:picLocks noChangeAspect="1"/>
          </p:cNvPicPr>
          <p:nvPr/>
        </p:nvPicPr>
        <p:blipFill rotWithShape="1">
          <a:blip r:embed="rId2"/>
          <a:srcRect l="12520" t="7334"/>
          <a:stretch/>
        </p:blipFill>
        <p:spPr>
          <a:xfrm rot="5400000">
            <a:off x="386573" y="2650324"/>
            <a:ext cx="3953439" cy="3140839"/>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54140B52-7C30-4C17-B26F-C5B0EE30C4DC}"/>
              </a:ext>
            </a:extLst>
          </p:cNvPr>
          <p:cNvPicPr>
            <a:picLocks noChangeAspect="1"/>
          </p:cNvPicPr>
          <p:nvPr/>
        </p:nvPicPr>
        <p:blipFill>
          <a:blip r:embed="rId3"/>
          <a:stretch>
            <a:fillRect/>
          </a:stretch>
        </p:blipFill>
        <p:spPr>
          <a:xfrm>
            <a:off x="5051682" y="2338614"/>
            <a:ext cx="6308521" cy="3183832"/>
          </a:xfrm>
          <a:prstGeom prst="rect">
            <a:avLst/>
          </a:prstGeom>
        </p:spPr>
      </p:pic>
      <p:sp>
        <p:nvSpPr>
          <p:cNvPr id="9" name="Oval 8">
            <a:extLst>
              <a:ext uri="{FF2B5EF4-FFF2-40B4-BE49-F238E27FC236}">
                <a16:creationId xmlns:a16="http://schemas.microsoft.com/office/drawing/2014/main" id="{EAE49F9F-69A3-4661-805F-997BC33AFD93}"/>
              </a:ext>
            </a:extLst>
          </p:cNvPr>
          <p:cNvSpPr/>
          <p:nvPr/>
        </p:nvSpPr>
        <p:spPr>
          <a:xfrm>
            <a:off x="2613603" y="3625272"/>
            <a:ext cx="610035" cy="28696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1" name="Oval 10">
            <a:extLst>
              <a:ext uri="{FF2B5EF4-FFF2-40B4-BE49-F238E27FC236}">
                <a16:creationId xmlns:a16="http://schemas.microsoft.com/office/drawing/2014/main" id="{3F855553-8B2F-43FE-B059-3CE9CBFADC40}"/>
              </a:ext>
            </a:extLst>
          </p:cNvPr>
          <p:cNvSpPr/>
          <p:nvPr/>
        </p:nvSpPr>
        <p:spPr>
          <a:xfrm>
            <a:off x="6975424" y="3192623"/>
            <a:ext cx="867081" cy="75972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3" name="Oval 12">
            <a:extLst>
              <a:ext uri="{FF2B5EF4-FFF2-40B4-BE49-F238E27FC236}">
                <a16:creationId xmlns:a16="http://schemas.microsoft.com/office/drawing/2014/main" id="{FAF88B31-1BA0-4552-9EAD-AB0CF17C56FA}"/>
              </a:ext>
            </a:extLst>
          </p:cNvPr>
          <p:cNvSpPr/>
          <p:nvPr/>
        </p:nvSpPr>
        <p:spPr>
          <a:xfrm>
            <a:off x="7842505" y="3192623"/>
            <a:ext cx="867081" cy="75972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169427410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Using pitch styles </a:t>
            </a:r>
          </a:p>
        </p:txBody>
      </p:sp>
      <p:pic>
        <p:nvPicPr>
          <p:cNvPr id="12" name="Picture 11" descr="A screenshot of a cell phone&#10;&#10;Description automatically generated">
            <a:extLst>
              <a:ext uri="{FF2B5EF4-FFF2-40B4-BE49-F238E27FC236}">
                <a16:creationId xmlns:a16="http://schemas.microsoft.com/office/drawing/2014/main" id="{75671B6D-3B4E-400B-AC57-DABF9C962D01}"/>
              </a:ext>
            </a:extLst>
          </p:cNvPr>
          <p:cNvPicPr>
            <a:picLocks noChangeAspect="1"/>
          </p:cNvPicPr>
          <p:nvPr/>
        </p:nvPicPr>
        <p:blipFill rotWithShape="1">
          <a:blip r:embed="rId2"/>
          <a:srcRect l="14175" t="10309" r="15325"/>
          <a:stretch/>
        </p:blipFill>
        <p:spPr>
          <a:xfrm>
            <a:off x="210312" y="1041082"/>
            <a:ext cx="7498080" cy="5067685"/>
          </a:xfrm>
          <a:prstGeom prst="rect">
            <a:avLst/>
          </a:prstGeom>
        </p:spPr>
      </p:pic>
      <p:sp>
        <p:nvSpPr>
          <p:cNvPr id="14" name="Arrow: Right 13">
            <a:extLst>
              <a:ext uri="{FF2B5EF4-FFF2-40B4-BE49-F238E27FC236}">
                <a16:creationId xmlns:a16="http://schemas.microsoft.com/office/drawing/2014/main" id="{E0E4A818-883E-4675-8C75-102D51F0AFE3}"/>
              </a:ext>
            </a:extLst>
          </p:cNvPr>
          <p:cNvSpPr/>
          <p:nvPr/>
        </p:nvSpPr>
        <p:spPr>
          <a:xfrm rot="10800000">
            <a:off x="3302326" y="4464775"/>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8266599" y="4464775"/>
            <a:ext cx="3058042" cy="86177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 select an email or a link, a new window will open. From the pitch style drop down, select a template. </a:t>
            </a:r>
          </a:p>
        </p:txBody>
      </p:sp>
    </p:spTree>
    <p:extLst>
      <p:ext uri="{BB962C8B-B14F-4D97-AF65-F5344CB8AC3E}">
        <p14:creationId xmlns:p14="http://schemas.microsoft.com/office/powerpoint/2010/main" val="94870641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Using pitch styles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7970520" y="2136809"/>
            <a:ext cx="3676876" cy="28315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 the right, under Content to Pitch, select Add content to begin selecting items</a:t>
            </a:r>
          </a:p>
          <a:p>
            <a:pPr>
              <a:buClr>
                <a:srgbClr val="000000"/>
              </a:buClr>
            </a:pPr>
            <a:r>
              <a:rPr lang="en-US" sz="1400" dirty="0">
                <a:gradFill>
                  <a:gsLst>
                    <a:gs pos="24519">
                      <a:srgbClr val="000000"/>
                    </a:gs>
                    <a:gs pos="52000">
                      <a:srgbClr val="000000"/>
                    </a:gs>
                  </a:gsLst>
                  <a:lin ang="5400000" scaled="1"/>
                </a:gradFill>
              </a:rPr>
              <a:t>Click Add Content when done. Hover over an item to position them in a specific order</a:t>
            </a:r>
          </a:p>
          <a:p>
            <a:pPr>
              <a:buClr>
                <a:srgbClr val="000000"/>
              </a:buClr>
            </a:pPr>
            <a:r>
              <a:rPr lang="en-US" sz="1400" dirty="0">
                <a:gradFill>
                  <a:gsLst>
                    <a:gs pos="24519">
                      <a:srgbClr val="000000"/>
                    </a:gs>
                    <a:gs pos="52000">
                      <a:srgbClr val="000000"/>
                    </a:gs>
                  </a:gsLst>
                  <a:lin ang="5400000" scaled="1"/>
                </a:gradFill>
              </a:rPr>
              <a:t>Add a Prospect Logo, Title and Description. All 3 items will appear in your Pitch Style</a:t>
            </a:r>
          </a:p>
          <a:p>
            <a:pPr>
              <a:buClr>
                <a:srgbClr val="000000"/>
              </a:buClr>
            </a:pPr>
            <a:r>
              <a:rPr lang="en-US" sz="1400" dirty="0">
                <a:gradFill>
                  <a:gsLst>
                    <a:gs pos="24519">
                      <a:srgbClr val="000000"/>
                    </a:gs>
                    <a:gs pos="52000">
                      <a:srgbClr val="000000"/>
                    </a:gs>
                  </a:gsLst>
                  <a:lin ang="5400000" scaled="1"/>
                </a:gradFill>
              </a:rPr>
              <a:t>When finished, be sure to add a recipient, subject and message before sending. </a:t>
            </a:r>
          </a:p>
        </p:txBody>
      </p:sp>
      <p:pic>
        <p:nvPicPr>
          <p:cNvPr id="4" name="Picture 3" descr="A screenshot of a cell phone&#10;&#10;Description automatically generated">
            <a:extLst>
              <a:ext uri="{FF2B5EF4-FFF2-40B4-BE49-F238E27FC236}">
                <a16:creationId xmlns:a16="http://schemas.microsoft.com/office/drawing/2014/main" id="{E6F298D9-3EEA-4C2C-89A7-394DB6CC81FF}"/>
              </a:ext>
            </a:extLst>
          </p:cNvPr>
          <p:cNvPicPr>
            <a:picLocks noChangeAspect="1"/>
          </p:cNvPicPr>
          <p:nvPr/>
        </p:nvPicPr>
        <p:blipFill rotWithShape="1">
          <a:blip r:embed="rId2"/>
          <a:srcRect l="13499" r="14974"/>
          <a:stretch/>
        </p:blipFill>
        <p:spPr>
          <a:xfrm>
            <a:off x="142364" y="1244269"/>
            <a:ext cx="7113069" cy="4734086"/>
          </a:xfrm>
          <a:prstGeom prst="rect">
            <a:avLst/>
          </a:prstGeom>
        </p:spPr>
      </p:pic>
      <p:sp>
        <p:nvSpPr>
          <p:cNvPr id="14" name="Arrow: Right 13">
            <a:extLst>
              <a:ext uri="{FF2B5EF4-FFF2-40B4-BE49-F238E27FC236}">
                <a16:creationId xmlns:a16="http://schemas.microsoft.com/office/drawing/2014/main" id="{E0E4A818-883E-4675-8C75-102D51F0AFE3}"/>
              </a:ext>
            </a:extLst>
          </p:cNvPr>
          <p:cNvSpPr/>
          <p:nvPr/>
        </p:nvSpPr>
        <p:spPr>
          <a:xfrm rot="10800000">
            <a:off x="3115191" y="3932934"/>
            <a:ext cx="4720576"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8" name="Arrow: Right 7">
            <a:extLst>
              <a:ext uri="{FF2B5EF4-FFF2-40B4-BE49-F238E27FC236}">
                <a16:creationId xmlns:a16="http://schemas.microsoft.com/office/drawing/2014/main" id="{8A92E9A9-1A6C-4913-A8A7-33B4ABAC13C8}"/>
              </a:ext>
            </a:extLst>
          </p:cNvPr>
          <p:cNvSpPr/>
          <p:nvPr/>
        </p:nvSpPr>
        <p:spPr>
          <a:xfrm rot="10800000">
            <a:off x="6290727" y="2222467"/>
            <a:ext cx="1545040" cy="220103"/>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03323181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430896"/>
            <a:ext cx="10459811" cy="615553"/>
          </a:xfrm>
        </p:spPr>
        <p:txBody>
          <a:bodyPr/>
          <a:lstStyle/>
          <a:p>
            <a:r>
              <a:rPr lang="en-US" dirty="0"/>
              <a:t>Giving Feedback/Rating Content</a:t>
            </a:r>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279618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Giving feedback on content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435976" y="882381"/>
            <a:ext cx="11387216"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solidFill>
                  <a:srgbClr val="5949A7"/>
                </a:solidFill>
              </a:rPr>
              <a:t>Giving feedback on content is a </a:t>
            </a:r>
            <a:r>
              <a:rPr lang="en-US" sz="1400" b="1" dirty="0">
                <a:solidFill>
                  <a:srgbClr val="5949A7"/>
                </a:solidFill>
              </a:rPr>
              <a:t>private</a:t>
            </a:r>
            <a:r>
              <a:rPr lang="en-US" sz="1400" dirty="0">
                <a:solidFill>
                  <a:srgbClr val="5949A7"/>
                </a:solidFill>
              </a:rPr>
              <a:t> way to share typos, mistakes, or suggestions on content with the content owners. </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435976" y="1224257"/>
            <a:ext cx="11065330" cy="646331"/>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you’ve found the content you want to give feedback on, click on the three dots, then click “send feedback”. A window will open which allows you to type a message to the content owners with your feedback for that content. Then click “send”. The content owner(s) will be notified via email as well as in Highspot directly. </a:t>
            </a:r>
          </a:p>
        </p:txBody>
      </p:sp>
      <p:pic>
        <p:nvPicPr>
          <p:cNvPr id="7" name="Picture 6" descr="A circuit board&#10;&#10;Description automatically generated">
            <a:extLst>
              <a:ext uri="{FF2B5EF4-FFF2-40B4-BE49-F238E27FC236}">
                <a16:creationId xmlns:a16="http://schemas.microsoft.com/office/drawing/2014/main" id="{4A057BE1-E22D-4B43-93FE-692570A69C27}"/>
              </a:ext>
            </a:extLst>
          </p:cNvPr>
          <p:cNvPicPr>
            <a:picLocks noChangeAspect="1"/>
          </p:cNvPicPr>
          <p:nvPr/>
        </p:nvPicPr>
        <p:blipFill rotWithShape="1">
          <a:blip r:embed="rId2"/>
          <a:srcRect r="21581"/>
          <a:stretch/>
        </p:blipFill>
        <p:spPr>
          <a:xfrm rot="5400000">
            <a:off x="611611" y="2398198"/>
            <a:ext cx="3730890" cy="3568250"/>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1734034" y="5296091"/>
            <a:ext cx="656615" cy="290975"/>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4" name="Picture 3">
            <a:extLst>
              <a:ext uri="{FF2B5EF4-FFF2-40B4-BE49-F238E27FC236}">
                <a16:creationId xmlns:a16="http://schemas.microsoft.com/office/drawing/2014/main" id="{AE7CF02F-2979-496B-B7B1-FDD4CD393597}"/>
              </a:ext>
            </a:extLst>
          </p:cNvPr>
          <p:cNvPicPr>
            <a:picLocks noChangeAspect="1"/>
          </p:cNvPicPr>
          <p:nvPr/>
        </p:nvPicPr>
        <p:blipFill>
          <a:blip r:embed="rId3"/>
          <a:stretch>
            <a:fillRect/>
          </a:stretch>
        </p:blipFill>
        <p:spPr>
          <a:xfrm>
            <a:off x="6096000" y="2041458"/>
            <a:ext cx="4632588" cy="4037769"/>
          </a:xfrm>
          <a:prstGeom prst="rect">
            <a:avLst/>
          </a:prstGeom>
        </p:spPr>
      </p:pic>
    </p:spTree>
    <p:extLst>
      <p:ext uri="{BB962C8B-B14F-4D97-AF65-F5344CB8AC3E}">
        <p14:creationId xmlns:p14="http://schemas.microsoft.com/office/powerpoint/2010/main" val="3194229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Giving feedback on content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435976" y="882381"/>
            <a:ext cx="11387216"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solidFill>
                  <a:srgbClr val="5949A7"/>
                </a:solidFill>
              </a:rPr>
              <a:t>Writing a review on content is a </a:t>
            </a:r>
            <a:r>
              <a:rPr lang="en-US" sz="1400" b="1" dirty="0">
                <a:solidFill>
                  <a:srgbClr val="5949A7"/>
                </a:solidFill>
              </a:rPr>
              <a:t>public</a:t>
            </a:r>
            <a:r>
              <a:rPr lang="en-US" sz="1400" dirty="0">
                <a:solidFill>
                  <a:srgbClr val="5949A7"/>
                </a:solidFill>
              </a:rPr>
              <a:t> way to share your feedback with other Highspot users and content owners. </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435976" y="1224257"/>
            <a:ext cx="11065330" cy="430887"/>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you’ve found the content you want to give feedback on, click on that piece of content. On the right side, you will see an option to write a review. Click “save” to post your review. </a:t>
            </a:r>
          </a:p>
        </p:txBody>
      </p:sp>
      <p:pic>
        <p:nvPicPr>
          <p:cNvPr id="3" name="Picture 2">
            <a:extLst>
              <a:ext uri="{FF2B5EF4-FFF2-40B4-BE49-F238E27FC236}">
                <a16:creationId xmlns:a16="http://schemas.microsoft.com/office/drawing/2014/main" id="{F47AB65E-5D25-4776-A665-89CDF8A9CDCD}"/>
              </a:ext>
            </a:extLst>
          </p:cNvPr>
          <p:cNvPicPr>
            <a:picLocks noChangeAspect="1"/>
          </p:cNvPicPr>
          <p:nvPr/>
        </p:nvPicPr>
        <p:blipFill>
          <a:blip r:embed="rId2"/>
          <a:stretch>
            <a:fillRect/>
          </a:stretch>
        </p:blipFill>
        <p:spPr>
          <a:xfrm>
            <a:off x="527808" y="2489968"/>
            <a:ext cx="3667738" cy="3143775"/>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645253" y="4348135"/>
            <a:ext cx="2475451" cy="58459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5" name="Picture 4">
            <a:extLst>
              <a:ext uri="{FF2B5EF4-FFF2-40B4-BE49-F238E27FC236}">
                <a16:creationId xmlns:a16="http://schemas.microsoft.com/office/drawing/2014/main" id="{18A8463A-22F1-4159-BEFD-DA1118CF7856}"/>
              </a:ext>
            </a:extLst>
          </p:cNvPr>
          <p:cNvPicPr>
            <a:picLocks noChangeAspect="1"/>
          </p:cNvPicPr>
          <p:nvPr/>
        </p:nvPicPr>
        <p:blipFill>
          <a:blip r:embed="rId3"/>
          <a:stretch>
            <a:fillRect/>
          </a:stretch>
        </p:blipFill>
        <p:spPr>
          <a:xfrm>
            <a:off x="5763236" y="2304314"/>
            <a:ext cx="4278386" cy="3410207"/>
          </a:xfrm>
          <a:prstGeom prst="rect">
            <a:avLst/>
          </a:prstGeom>
        </p:spPr>
      </p:pic>
      <p:sp>
        <p:nvSpPr>
          <p:cNvPr id="11" name="Oval 10">
            <a:extLst>
              <a:ext uri="{FF2B5EF4-FFF2-40B4-BE49-F238E27FC236}">
                <a16:creationId xmlns:a16="http://schemas.microsoft.com/office/drawing/2014/main" id="{44887264-0DBE-4E71-9A0D-9983C91D1A68}"/>
              </a:ext>
            </a:extLst>
          </p:cNvPr>
          <p:cNvSpPr/>
          <p:nvPr/>
        </p:nvSpPr>
        <p:spPr>
          <a:xfrm>
            <a:off x="8883940" y="4932727"/>
            <a:ext cx="704677" cy="584592"/>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52629237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430896"/>
            <a:ext cx="10459811" cy="615553"/>
          </a:xfrm>
        </p:spPr>
        <p:txBody>
          <a:bodyPr/>
          <a:lstStyle/>
          <a:p>
            <a:r>
              <a:rPr lang="en-US" dirty="0"/>
              <a:t>Sharing content internally</a:t>
            </a:r>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166715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Sharing content internally</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365760" y="1159513"/>
            <a:ext cx="4843803" cy="430887"/>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you’ve found the content you want to share, click the three dots in the top right. Then hit “share”.</a:t>
            </a:r>
          </a:p>
        </p:txBody>
      </p:sp>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6094476" y="1159513"/>
            <a:ext cx="5728716" cy="646331"/>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You can type in the names of the people you want to share the content with and enter a message if you want. Then click “share”. The person will be notified via email as well as in Highspot.</a:t>
            </a:r>
          </a:p>
        </p:txBody>
      </p:sp>
      <p:pic>
        <p:nvPicPr>
          <p:cNvPr id="3" name="Picture 2">
            <a:extLst>
              <a:ext uri="{FF2B5EF4-FFF2-40B4-BE49-F238E27FC236}">
                <a16:creationId xmlns:a16="http://schemas.microsoft.com/office/drawing/2014/main" id="{59413FBE-932E-40FB-ABAE-089FDC6006AF}"/>
              </a:ext>
            </a:extLst>
          </p:cNvPr>
          <p:cNvPicPr>
            <a:picLocks noChangeAspect="1"/>
          </p:cNvPicPr>
          <p:nvPr/>
        </p:nvPicPr>
        <p:blipFill>
          <a:blip r:embed="rId2"/>
          <a:stretch>
            <a:fillRect/>
          </a:stretch>
        </p:blipFill>
        <p:spPr>
          <a:xfrm>
            <a:off x="6669296" y="1805844"/>
            <a:ext cx="4144380" cy="4676862"/>
          </a:xfrm>
          <a:prstGeom prst="rect">
            <a:avLst/>
          </a:prstGeom>
        </p:spPr>
      </p:pic>
      <p:pic>
        <p:nvPicPr>
          <p:cNvPr id="7" name="Picture 6" descr="A circuit board&#10;&#10;Description automatically generated">
            <a:extLst>
              <a:ext uri="{FF2B5EF4-FFF2-40B4-BE49-F238E27FC236}">
                <a16:creationId xmlns:a16="http://schemas.microsoft.com/office/drawing/2014/main" id="{4A057BE1-E22D-4B43-93FE-692570A69C27}"/>
              </a:ext>
            </a:extLst>
          </p:cNvPr>
          <p:cNvPicPr>
            <a:picLocks noChangeAspect="1"/>
          </p:cNvPicPr>
          <p:nvPr/>
        </p:nvPicPr>
        <p:blipFill rotWithShape="1">
          <a:blip r:embed="rId3"/>
          <a:srcRect r="21581"/>
          <a:stretch/>
        </p:blipFill>
        <p:spPr>
          <a:xfrm rot="5400000">
            <a:off x="922216" y="2188474"/>
            <a:ext cx="3730890" cy="3568250"/>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1969139" y="4750809"/>
            <a:ext cx="574668" cy="2049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37101257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Configuring settings</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59" y="1143000"/>
            <a:ext cx="4382409"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1. From the homepage, click into your username. A dropdown menu will open. Click “settings”.  </a:t>
            </a:r>
          </a:p>
        </p:txBody>
      </p:sp>
      <p:sp>
        <p:nvSpPr>
          <p:cNvPr id="7" name="Content Placeholder 2">
            <a:extLst>
              <a:ext uri="{FF2B5EF4-FFF2-40B4-BE49-F238E27FC236}">
                <a16:creationId xmlns:a16="http://schemas.microsoft.com/office/drawing/2014/main" id="{532D87D3-B61A-4449-9294-6A7D357CBF49}"/>
              </a:ext>
            </a:extLst>
          </p:cNvPr>
          <p:cNvSpPr txBox="1">
            <a:spLocks/>
          </p:cNvSpPr>
          <p:nvPr/>
        </p:nvSpPr>
        <p:spPr>
          <a:xfrm>
            <a:off x="6327690" y="1143000"/>
            <a:ext cx="4494108" cy="643855"/>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buClr>
                <a:srgbClr val="000000"/>
              </a:buClr>
              <a:buFont typeface="Arial"/>
              <a:buNone/>
            </a:pPr>
            <a:r>
              <a:rPr lang="en-US" sz="1200" dirty="0">
                <a:gradFill>
                  <a:gsLst>
                    <a:gs pos="24519">
                      <a:srgbClr val="000000"/>
                    </a:gs>
                    <a:gs pos="52000">
                      <a:srgbClr val="000000"/>
                    </a:gs>
                  </a:gsLst>
                  <a:lin ang="5400000" scaled="1"/>
                </a:gradFill>
              </a:rPr>
              <a:t>2. Your profile settings will open. You can edit your time zone. You can also upload a profile picture by clicking on the profile image. </a:t>
            </a:r>
          </a:p>
        </p:txBody>
      </p:sp>
      <p:pic>
        <p:nvPicPr>
          <p:cNvPr id="9" name="Picture 8" descr="A screenshot of a cell phone&#10;&#10;Description automatically generated">
            <a:extLst>
              <a:ext uri="{FF2B5EF4-FFF2-40B4-BE49-F238E27FC236}">
                <a16:creationId xmlns:a16="http://schemas.microsoft.com/office/drawing/2014/main" id="{DF256783-FECA-4EDA-A905-544B8C774659}"/>
              </a:ext>
            </a:extLst>
          </p:cNvPr>
          <p:cNvPicPr>
            <a:picLocks noChangeAspect="1"/>
          </p:cNvPicPr>
          <p:nvPr/>
        </p:nvPicPr>
        <p:blipFill>
          <a:blip r:embed="rId2"/>
          <a:stretch>
            <a:fillRect/>
          </a:stretch>
        </p:blipFill>
        <p:spPr>
          <a:xfrm>
            <a:off x="6104288" y="2277610"/>
            <a:ext cx="5354014" cy="2915175"/>
          </a:xfrm>
          <a:prstGeom prst="rect">
            <a:avLst/>
          </a:prstGeom>
        </p:spPr>
      </p:pic>
      <p:sp>
        <p:nvSpPr>
          <p:cNvPr id="12" name="Arrow: Right 11">
            <a:extLst>
              <a:ext uri="{FF2B5EF4-FFF2-40B4-BE49-F238E27FC236}">
                <a16:creationId xmlns:a16="http://schemas.microsoft.com/office/drawing/2014/main" id="{1177490B-FC71-4669-8FD5-D36426A13F32}"/>
              </a:ext>
            </a:extLst>
          </p:cNvPr>
          <p:cNvSpPr/>
          <p:nvPr/>
        </p:nvSpPr>
        <p:spPr>
          <a:xfrm>
            <a:off x="7751426" y="3201020"/>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3" name="Arrow: Right 12">
            <a:extLst>
              <a:ext uri="{FF2B5EF4-FFF2-40B4-BE49-F238E27FC236}">
                <a16:creationId xmlns:a16="http://schemas.microsoft.com/office/drawing/2014/main" id="{2DCE6D54-045F-4CDF-87B6-BB869CBC9F2A}"/>
              </a:ext>
            </a:extLst>
          </p:cNvPr>
          <p:cNvSpPr/>
          <p:nvPr/>
        </p:nvSpPr>
        <p:spPr>
          <a:xfrm>
            <a:off x="7642370" y="3361888"/>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0" name="Picture 9" descr="A picture containing room&#10;&#10;Description automatically generated">
            <a:extLst>
              <a:ext uri="{FF2B5EF4-FFF2-40B4-BE49-F238E27FC236}">
                <a16:creationId xmlns:a16="http://schemas.microsoft.com/office/drawing/2014/main" id="{A7EA3F5F-EA85-4A79-827C-AEA065FDADFE}"/>
              </a:ext>
            </a:extLst>
          </p:cNvPr>
          <p:cNvPicPr>
            <a:picLocks noChangeAspect="1"/>
          </p:cNvPicPr>
          <p:nvPr/>
        </p:nvPicPr>
        <p:blipFill rotWithShape="1">
          <a:blip r:embed="rId3"/>
          <a:srcRect l="13238" t="8004"/>
          <a:stretch/>
        </p:blipFill>
        <p:spPr>
          <a:xfrm rot="5400000">
            <a:off x="1483583" y="1042855"/>
            <a:ext cx="2791656" cy="5264927"/>
          </a:xfrm>
          <a:prstGeom prst="rect">
            <a:avLst/>
          </a:prstGeom>
        </p:spPr>
      </p:pic>
      <p:sp>
        <p:nvSpPr>
          <p:cNvPr id="6" name="Oval 5">
            <a:extLst>
              <a:ext uri="{FF2B5EF4-FFF2-40B4-BE49-F238E27FC236}">
                <a16:creationId xmlns:a16="http://schemas.microsoft.com/office/drawing/2014/main" id="{4DB16A73-0A16-44CF-A197-93275F9661F7}"/>
              </a:ext>
            </a:extLst>
          </p:cNvPr>
          <p:cNvSpPr/>
          <p:nvPr/>
        </p:nvSpPr>
        <p:spPr>
          <a:xfrm>
            <a:off x="4572000" y="3353499"/>
            <a:ext cx="629174" cy="24537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271637477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430896"/>
            <a:ext cx="10459811" cy="615553"/>
          </a:xfrm>
        </p:spPr>
        <p:txBody>
          <a:bodyPr/>
          <a:lstStyle/>
          <a:p>
            <a:r>
              <a:rPr lang="en-US" dirty="0"/>
              <a:t>Bookmarking a Spot to Your Favorites</a:t>
            </a:r>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12547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Bookmarking a spot to your favorites </a:t>
            </a:r>
          </a:p>
        </p:txBody>
      </p:sp>
      <p:sp>
        <p:nvSpPr>
          <p:cNvPr id="16" name="Content Placeholder 2">
            <a:extLst>
              <a:ext uri="{FF2B5EF4-FFF2-40B4-BE49-F238E27FC236}">
                <a16:creationId xmlns:a16="http://schemas.microsoft.com/office/drawing/2014/main" id="{353DB34B-AA07-4EB9-B6B1-F834CC4AEDD5}"/>
              </a:ext>
            </a:extLst>
          </p:cNvPr>
          <p:cNvSpPr txBox="1">
            <a:spLocks/>
          </p:cNvSpPr>
          <p:nvPr/>
        </p:nvSpPr>
        <p:spPr>
          <a:xfrm>
            <a:off x="365760" y="1159513"/>
            <a:ext cx="11457432" cy="215444"/>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Once you’re in the spot you want to bookmark, click on the three little dots and then click “bookmark” </a:t>
            </a:r>
          </a:p>
        </p:txBody>
      </p:sp>
      <p:pic>
        <p:nvPicPr>
          <p:cNvPr id="4" name="Picture 3" descr="A screenshot of a cell phone&#10;&#10;Description automatically generated">
            <a:extLst>
              <a:ext uri="{FF2B5EF4-FFF2-40B4-BE49-F238E27FC236}">
                <a16:creationId xmlns:a16="http://schemas.microsoft.com/office/drawing/2014/main" id="{041325B6-46C1-4E39-AF3C-E99A5EA4E6F9}"/>
              </a:ext>
            </a:extLst>
          </p:cNvPr>
          <p:cNvPicPr>
            <a:picLocks noChangeAspect="1"/>
          </p:cNvPicPr>
          <p:nvPr/>
        </p:nvPicPr>
        <p:blipFill rotWithShape="1">
          <a:blip r:embed="rId2"/>
          <a:srcRect l="53196"/>
          <a:stretch/>
        </p:blipFill>
        <p:spPr>
          <a:xfrm>
            <a:off x="365760" y="1692366"/>
            <a:ext cx="4013293" cy="4327522"/>
          </a:xfrm>
          <a:prstGeom prst="rect">
            <a:avLst/>
          </a:prstGeom>
        </p:spPr>
      </p:pic>
      <p:sp>
        <p:nvSpPr>
          <p:cNvPr id="8" name="Oval 7">
            <a:extLst>
              <a:ext uri="{FF2B5EF4-FFF2-40B4-BE49-F238E27FC236}">
                <a16:creationId xmlns:a16="http://schemas.microsoft.com/office/drawing/2014/main" id="{FCA40AF0-1727-426C-A894-C13D909B874B}"/>
              </a:ext>
            </a:extLst>
          </p:cNvPr>
          <p:cNvSpPr/>
          <p:nvPr/>
        </p:nvSpPr>
        <p:spPr>
          <a:xfrm>
            <a:off x="3317824" y="2536072"/>
            <a:ext cx="574668" cy="2049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5" name="Picture 4">
            <a:extLst>
              <a:ext uri="{FF2B5EF4-FFF2-40B4-BE49-F238E27FC236}">
                <a16:creationId xmlns:a16="http://schemas.microsoft.com/office/drawing/2014/main" id="{D4D35704-0EC2-4ED3-9489-641F94FBB6C4}"/>
              </a:ext>
            </a:extLst>
          </p:cNvPr>
          <p:cNvPicPr>
            <a:picLocks noChangeAspect="1"/>
          </p:cNvPicPr>
          <p:nvPr/>
        </p:nvPicPr>
        <p:blipFill>
          <a:blip r:embed="rId3"/>
          <a:stretch>
            <a:fillRect/>
          </a:stretch>
        </p:blipFill>
        <p:spPr>
          <a:xfrm>
            <a:off x="5695557" y="1891761"/>
            <a:ext cx="4927254" cy="3074477"/>
          </a:xfrm>
          <a:prstGeom prst="rect">
            <a:avLst/>
          </a:prstGeom>
        </p:spPr>
      </p:pic>
      <p:sp>
        <p:nvSpPr>
          <p:cNvPr id="10" name="Content Placeholder 2">
            <a:extLst>
              <a:ext uri="{FF2B5EF4-FFF2-40B4-BE49-F238E27FC236}">
                <a16:creationId xmlns:a16="http://schemas.microsoft.com/office/drawing/2014/main" id="{EAB405FB-CFBE-4216-9275-C61822965939}"/>
              </a:ext>
            </a:extLst>
          </p:cNvPr>
          <p:cNvSpPr txBox="1">
            <a:spLocks/>
          </p:cNvSpPr>
          <p:nvPr/>
        </p:nvSpPr>
        <p:spPr>
          <a:xfrm>
            <a:off x="5880115" y="5267598"/>
            <a:ext cx="5294021" cy="646331"/>
          </a:xfrm>
          <a:prstGeom prst="rect">
            <a:avLst/>
          </a:prstGeom>
        </p:spPr>
        <p:txBody>
          <a:bodyPr vert="horz" wrap="square" lIns="0" tIns="0" rIns="0" bIns="0" rtlCol="0">
            <a:spAutoFit/>
          </a:bodyPr>
          <a:lstStyle>
            <a:lvl1pPr marL="0" indent="0" algn="l" defTabSz="612231" rtl="0" eaLnBrk="1" latinLnBrk="0" hangingPunct="1">
              <a:spcBef>
                <a:spcPts val="1200"/>
              </a:spcBef>
              <a:buClr>
                <a:schemeClr val="tx1"/>
              </a:buClr>
              <a:buSzPct val="100000"/>
              <a:buFont typeface="Arial"/>
              <a:buNone/>
              <a:defRPr sz="2000" kern="1200">
                <a:gradFill>
                  <a:gsLst>
                    <a:gs pos="24519">
                      <a:schemeClr val="accent2"/>
                    </a:gs>
                    <a:gs pos="52000">
                      <a:schemeClr val="accent2"/>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a:buClr>
                <a:srgbClr val="000000"/>
              </a:buClr>
            </a:pPr>
            <a:r>
              <a:rPr lang="en-US" sz="1400" dirty="0">
                <a:gradFill>
                  <a:gsLst>
                    <a:gs pos="24519">
                      <a:srgbClr val="000000"/>
                    </a:gs>
                    <a:gs pos="52000">
                      <a:srgbClr val="000000"/>
                    </a:gs>
                  </a:gsLst>
                  <a:lin ang="5400000" scaled="1"/>
                </a:gradFill>
              </a:rPr>
              <a:t>You can then click favorites (if it doesn’t prepopulate) and click add. When you go to your homepage, your favorite spots will be on the left-hand side. </a:t>
            </a:r>
          </a:p>
        </p:txBody>
      </p:sp>
    </p:spTree>
    <p:extLst>
      <p:ext uri="{BB962C8B-B14F-4D97-AF65-F5344CB8AC3E}">
        <p14:creationId xmlns:p14="http://schemas.microsoft.com/office/powerpoint/2010/main" val="70745708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DE8976-B3F1-104C-AC71-2518BDEB0EF9}"/>
              </a:ext>
            </a:extLst>
          </p:cNvPr>
          <p:cNvSpPr>
            <a:spLocks noGrp="1"/>
          </p:cNvSpPr>
          <p:nvPr>
            <p:ph type="title"/>
          </p:nvPr>
        </p:nvSpPr>
        <p:spPr>
          <a:xfrm>
            <a:off x="1280158" y="3430896"/>
            <a:ext cx="10459811" cy="615553"/>
          </a:xfrm>
        </p:spPr>
        <p:txBody>
          <a:bodyPr/>
          <a:lstStyle/>
          <a:p>
            <a:r>
              <a:rPr lang="en-US" dirty="0"/>
              <a:t>Highspot Glossary</a:t>
            </a:r>
          </a:p>
        </p:txBody>
      </p:sp>
      <p:cxnSp>
        <p:nvCxnSpPr>
          <p:cNvPr id="6" name="Straight Connector 5">
            <a:extLst>
              <a:ext uri="{FF2B5EF4-FFF2-40B4-BE49-F238E27FC236}">
                <a16:creationId xmlns:a16="http://schemas.microsoft.com/office/drawing/2014/main" id="{8EC3955D-8D67-6B4C-B8FA-F860F5A0455A}"/>
              </a:ext>
            </a:extLst>
          </p:cNvPr>
          <p:cNvCxnSpPr/>
          <p:nvPr/>
        </p:nvCxnSpPr>
        <p:spPr>
          <a:xfrm>
            <a:off x="914400" y="3072984"/>
            <a:ext cx="0" cy="1331377"/>
          </a:xfrm>
          <a:prstGeom prst="line">
            <a:avLst/>
          </a:prstGeom>
          <a:ln w="762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58646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Glossary of Highspot terms </a:t>
            </a:r>
          </a:p>
        </p:txBody>
      </p:sp>
      <p:sp>
        <p:nvSpPr>
          <p:cNvPr id="8" name="Text Placeholder 7">
            <a:extLst>
              <a:ext uri="{FF2B5EF4-FFF2-40B4-BE49-F238E27FC236}">
                <a16:creationId xmlns:a16="http://schemas.microsoft.com/office/drawing/2014/main" id="{917B3DE6-A467-433B-B83A-49FDB46E8CB3}"/>
              </a:ext>
            </a:extLst>
          </p:cNvPr>
          <p:cNvSpPr>
            <a:spLocks noGrp="1"/>
          </p:cNvSpPr>
          <p:nvPr>
            <p:ph type="body" sz="quarter" idx="10"/>
          </p:nvPr>
        </p:nvSpPr>
        <p:spPr>
          <a:xfrm>
            <a:off x="365125" y="1449813"/>
            <a:ext cx="11457432" cy="3631763"/>
          </a:xfrm>
        </p:spPr>
        <p:txBody>
          <a:bodyPr/>
          <a:lstStyle/>
          <a:p>
            <a:r>
              <a:rPr lang="en-US" sz="1600" dirty="0"/>
              <a:t>Content: Any document, image, spreadsheet, etc. that you can find in Highspot</a:t>
            </a:r>
          </a:p>
          <a:p>
            <a:r>
              <a:rPr lang="en-US" sz="1600" dirty="0"/>
              <a:t>Spot: A collection of related items, which provides an easy and flexible way to find content</a:t>
            </a:r>
          </a:p>
          <a:p>
            <a:r>
              <a:rPr lang="en-US" sz="1600" dirty="0"/>
              <a:t>Lists and list groups: Within a spot, content is organized into lists that can be collected under list groups – a good way to think about it is like playlists in iTunes or Spotify. A list is like a playlist and a list group is like a folder of playlists </a:t>
            </a:r>
          </a:p>
          <a:p>
            <a:r>
              <a:rPr lang="en-US" sz="1600" dirty="0"/>
              <a:t>Pitch: The ability to quickly and easily share content with prospects and clients, with or without templates, tracking how viewers are engaging with content </a:t>
            </a:r>
          </a:p>
          <a:p>
            <a:r>
              <a:rPr lang="en-US" sz="1600" dirty="0"/>
              <a:t>Share: A way to send content to an internal colleague within Highspot, which isn’t tracked</a:t>
            </a:r>
          </a:p>
          <a:p>
            <a:r>
              <a:rPr lang="en-US" sz="1600" dirty="0"/>
              <a:t>Remix: A way to easily rearrange, combine, or delete slides to customize content – you can easily and quickly create custom presentations without having to leave Highspot</a:t>
            </a:r>
          </a:p>
          <a:p>
            <a:r>
              <a:rPr lang="en-US" sz="1600" dirty="0"/>
              <a:t>Recommended content: Machine learning is used to recommend content and will continue to adapt based on how you use Highspot – let’s content find you! </a:t>
            </a:r>
          </a:p>
        </p:txBody>
      </p:sp>
    </p:spTree>
    <p:extLst>
      <p:ext uri="{BB962C8B-B14F-4D97-AF65-F5344CB8AC3E}">
        <p14:creationId xmlns:p14="http://schemas.microsoft.com/office/powerpoint/2010/main" val="379411918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5">
            <a:extLst>
              <a:ext uri="{FF2B5EF4-FFF2-40B4-BE49-F238E27FC236}">
                <a16:creationId xmlns:a16="http://schemas.microsoft.com/office/drawing/2014/main" id="{6A71D750-4353-BB40-8BF5-41F2317E9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4288" y="653500"/>
            <a:ext cx="5551000" cy="5551000"/>
          </a:xfrm>
          <a:prstGeom prst="rect">
            <a:avLst/>
          </a:prstGeom>
        </p:spPr>
      </p:pic>
      <p:pic>
        <p:nvPicPr>
          <p:cNvPr id="4" name="Graphic 4">
            <a:extLst>
              <a:ext uri="{FF2B5EF4-FFF2-40B4-BE49-F238E27FC236}">
                <a16:creationId xmlns:a16="http://schemas.microsoft.com/office/drawing/2014/main" id="{A438867C-CF47-B247-8F8B-889E2C787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731520" y="731520"/>
            <a:ext cx="3501569" cy="1142998"/>
          </a:xfrm>
          <a:prstGeom prst="rect">
            <a:avLst/>
          </a:prstGeom>
        </p:spPr>
      </p:pic>
      <p:sp>
        <p:nvSpPr>
          <p:cNvPr id="6" name="Text Placeholder 5">
            <a:extLst>
              <a:ext uri="{FF2B5EF4-FFF2-40B4-BE49-F238E27FC236}">
                <a16:creationId xmlns:a16="http://schemas.microsoft.com/office/drawing/2014/main" id="{F1132022-2D1A-4713-B2E5-668AA5FFED52}"/>
              </a:ext>
            </a:extLst>
          </p:cNvPr>
          <p:cNvSpPr>
            <a:spLocks noGrp="1"/>
          </p:cNvSpPr>
          <p:nvPr>
            <p:ph type="body" sz="quarter" idx="10"/>
          </p:nvPr>
        </p:nvSpPr>
        <p:spPr/>
        <p:txBody>
          <a:bodyPr/>
          <a:lstStyle/>
          <a:p>
            <a:r>
              <a:rPr lang="en-US" dirty="0"/>
              <a:t>Presenter’s contact:</a:t>
            </a:r>
          </a:p>
          <a:p>
            <a:r>
              <a:rPr lang="en-US" dirty="0">
                <a:hlinkClick r:id="rId4"/>
              </a:rPr>
              <a:t>estrachman@teladochealth.com</a:t>
            </a:r>
            <a:endParaRPr lang="en-US" dirty="0"/>
          </a:p>
          <a:p>
            <a:r>
              <a:rPr lang="en-US" dirty="0"/>
              <a:t>617.336.2784</a:t>
            </a:r>
          </a:p>
        </p:txBody>
      </p:sp>
    </p:spTree>
    <p:extLst>
      <p:ext uri="{BB962C8B-B14F-4D97-AF65-F5344CB8AC3E}">
        <p14:creationId xmlns:p14="http://schemas.microsoft.com/office/powerpoint/2010/main" val="54050481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people sitting at a desk&#10;&#10;Description automatically generated">
            <a:extLst>
              <a:ext uri="{FF2B5EF4-FFF2-40B4-BE49-F238E27FC236}">
                <a16:creationId xmlns:a16="http://schemas.microsoft.com/office/drawing/2014/main" id="{687D1E1C-813B-4879-9D2D-6E398500438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096000" y="-6096"/>
            <a:ext cx="6096000" cy="6864096"/>
          </a:xfrm>
        </p:spPr>
      </p:pic>
      <p:sp>
        <p:nvSpPr>
          <p:cNvPr id="2" name="Title 1">
            <a:extLst>
              <a:ext uri="{FF2B5EF4-FFF2-40B4-BE49-F238E27FC236}">
                <a16:creationId xmlns:a16="http://schemas.microsoft.com/office/drawing/2014/main" id="{1D0E1F21-738C-4897-A35D-4CC4653C97DC}"/>
              </a:ext>
            </a:extLst>
          </p:cNvPr>
          <p:cNvSpPr>
            <a:spLocks noGrp="1"/>
          </p:cNvSpPr>
          <p:nvPr>
            <p:ph type="title"/>
          </p:nvPr>
        </p:nvSpPr>
        <p:spPr/>
        <p:txBody>
          <a:bodyPr/>
          <a:lstStyle/>
          <a:p>
            <a:r>
              <a:rPr lang="en-US" dirty="0"/>
              <a:t>Thank you</a:t>
            </a:r>
          </a:p>
        </p:txBody>
      </p:sp>
      <p:pic>
        <p:nvPicPr>
          <p:cNvPr id="4" name="Graphic 11">
            <a:extLst>
              <a:ext uri="{FF2B5EF4-FFF2-40B4-BE49-F238E27FC236}">
                <a16:creationId xmlns:a16="http://schemas.microsoft.com/office/drawing/2014/main" id="{F6EC790B-300A-4A56-8740-03DAB59BC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6464" y="2569464"/>
            <a:ext cx="1719072" cy="1719072"/>
          </a:xfrm>
          <a:prstGeom prst="rect">
            <a:avLst/>
          </a:prstGeom>
        </p:spPr>
      </p:pic>
    </p:spTree>
    <p:extLst>
      <p:ext uri="{BB962C8B-B14F-4D97-AF65-F5344CB8AC3E}">
        <p14:creationId xmlns:p14="http://schemas.microsoft.com/office/powerpoint/2010/main" val="17585883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Configuring settings</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60" y="1143000"/>
            <a:ext cx="3543510"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3. On the left pane, click details</a:t>
            </a:r>
          </a:p>
        </p:txBody>
      </p:sp>
      <p:sp>
        <p:nvSpPr>
          <p:cNvPr id="7" name="Content Placeholder 2">
            <a:extLst>
              <a:ext uri="{FF2B5EF4-FFF2-40B4-BE49-F238E27FC236}">
                <a16:creationId xmlns:a16="http://schemas.microsoft.com/office/drawing/2014/main" id="{532D87D3-B61A-4449-9294-6A7D357CBF49}"/>
              </a:ext>
            </a:extLst>
          </p:cNvPr>
          <p:cNvSpPr txBox="1">
            <a:spLocks/>
          </p:cNvSpPr>
          <p:nvPr/>
        </p:nvSpPr>
        <p:spPr>
          <a:xfrm>
            <a:off x="5654873" y="1131901"/>
            <a:ext cx="5811180" cy="643855"/>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buClr>
                <a:srgbClr val="000000"/>
              </a:buClr>
              <a:buFont typeface="Arial"/>
              <a:buNone/>
            </a:pPr>
            <a:r>
              <a:rPr lang="en-US" sz="1200" dirty="0">
                <a:gradFill>
                  <a:gsLst>
                    <a:gs pos="24519">
                      <a:srgbClr val="000000"/>
                    </a:gs>
                    <a:gs pos="52000">
                      <a:srgbClr val="000000"/>
                    </a:gs>
                  </a:gsLst>
                  <a:lin ang="5400000" scaled="1"/>
                </a:gradFill>
              </a:rPr>
              <a:t>4. You can enter your job title, a biography (if you want to), your location, your work phone, and your cell phone. These will autofill your signature. Click “save changes” when finished. You can also fill in links to your social profiles if you want to. </a:t>
            </a:r>
          </a:p>
        </p:txBody>
      </p:sp>
      <p:pic>
        <p:nvPicPr>
          <p:cNvPr id="11" name="Picture 10" descr="A screenshot of a cell phone&#10;&#10;Description automatically generated">
            <a:extLst>
              <a:ext uri="{FF2B5EF4-FFF2-40B4-BE49-F238E27FC236}">
                <a16:creationId xmlns:a16="http://schemas.microsoft.com/office/drawing/2014/main" id="{B8EE9B8F-30BB-4185-A744-12A89C8DD813}"/>
              </a:ext>
            </a:extLst>
          </p:cNvPr>
          <p:cNvPicPr>
            <a:picLocks noChangeAspect="1"/>
          </p:cNvPicPr>
          <p:nvPr/>
        </p:nvPicPr>
        <p:blipFill rotWithShape="1">
          <a:blip r:embed="rId2"/>
          <a:srcRect r="29732"/>
          <a:stretch/>
        </p:blipFill>
        <p:spPr>
          <a:xfrm>
            <a:off x="249914" y="1565594"/>
            <a:ext cx="4108215" cy="3183319"/>
          </a:xfrm>
          <a:prstGeom prst="rect">
            <a:avLst/>
          </a:prstGeom>
        </p:spPr>
      </p:pic>
      <p:sp>
        <p:nvSpPr>
          <p:cNvPr id="6" name="Oval 5">
            <a:extLst>
              <a:ext uri="{FF2B5EF4-FFF2-40B4-BE49-F238E27FC236}">
                <a16:creationId xmlns:a16="http://schemas.microsoft.com/office/drawing/2014/main" id="{4DB16A73-0A16-44CF-A197-93275F9661F7}"/>
              </a:ext>
            </a:extLst>
          </p:cNvPr>
          <p:cNvSpPr/>
          <p:nvPr/>
        </p:nvSpPr>
        <p:spPr>
          <a:xfrm>
            <a:off x="249914" y="2678032"/>
            <a:ext cx="454809" cy="19100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13" name="Picture 12" descr="A screenshot of a cell phone&#10;&#10;Description automatically generated">
            <a:extLst>
              <a:ext uri="{FF2B5EF4-FFF2-40B4-BE49-F238E27FC236}">
                <a16:creationId xmlns:a16="http://schemas.microsoft.com/office/drawing/2014/main" id="{7786CF25-0437-445E-A4EF-77F2D5D7A195}"/>
              </a:ext>
            </a:extLst>
          </p:cNvPr>
          <p:cNvPicPr>
            <a:picLocks noChangeAspect="1"/>
          </p:cNvPicPr>
          <p:nvPr/>
        </p:nvPicPr>
        <p:blipFill>
          <a:blip r:embed="rId3"/>
          <a:stretch>
            <a:fillRect/>
          </a:stretch>
        </p:blipFill>
        <p:spPr>
          <a:xfrm>
            <a:off x="4969268" y="1946247"/>
            <a:ext cx="6972818" cy="3519094"/>
          </a:xfrm>
          <a:prstGeom prst="rect">
            <a:avLst/>
          </a:prstGeom>
        </p:spPr>
      </p:pic>
      <p:sp>
        <p:nvSpPr>
          <p:cNvPr id="14" name="Oval 13">
            <a:extLst>
              <a:ext uri="{FF2B5EF4-FFF2-40B4-BE49-F238E27FC236}">
                <a16:creationId xmlns:a16="http://schemas.microsoft.com/office/drawing/2014/main" id="{97BF9465-66BD-4D87-B3A2-AB9C8AE7EA32}"/>
              </a:ext>
            </a:extLst>
          </p:cNvPr>
          <p:cNvSpPr/>
          <p:nvPr/>
        </p:nvSpPr>
        <p:spPr>
          <a:xfrm>
            <a:off x="11410686" y="2234812"/>
            <a:ext cx="432388" cy="35932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5" name="Arrow: Right 14">
            <a:extLst>
              <a:ext uri="{FF2B5EF4-FFF2-40B4-BE49-F238E27FC236}">
                <a16:creationId xmlns:a16="http://schemas.microsoft.com/office/drawing/2014/main" id="{23C09142-6D31-4E9A-84E3-0C35468BF420}"/>
              </a:ext>
            </a:extLst>
          </p:cNvPr>
          <p:cNvSpPr/>
          <p:nvPr/>
        </p:nvSpPr>
        <p:spPr>
          <a:xfrm>
            <a:off x="7608814" y="2944536"/>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6" name="Arrow: Right 15">
            <a:extLst>
              <a:ext uri="{FF2B5EF4-FFF2-40B4-BE49-F238E27FC236}">
                <a16:creationId xmlns:a16="http://schemas.microsoft.com/office/drawing/2014/main" id="{AB132554-ADAC-4CED-A513-3D1AF3B8DAB6}"/>
              </a:ext>
            </a:extLst>
          </p:cNvPr>
          <p:cNvSpPr/>
          <p:nvPr/>
        </p:nvSpPr>
        <p:spPr>
          <a:xfrm>
            <a:off x="7608814" y="3118610"/>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7" name="Arrow: Right 16">
            <a:extLst>
              <a:ext uri="{FF2B5EF4-FFF2-40B4-BE49-F238E27FC236}">
                <a16:creationId xmlns:a16="http://schemas.microsoft.com/office/drawing/2014/main" id="{81AF91F3-CD51-4AAC-9232-57F1971F918A}"/>
              </a:ext>
            </a:extLst>
          </p:cNvPr>
          <p:cNvSpPr/>
          <p:nvPr/>
        </p:nvSpPr>
        <p:spPr>
          <a:xfrm>
            <a:off x="7608814" y="3533164"/>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8" name="Arrow: Right 17">
            <a:extLst>
              <a:ext uri="{FF2B5EF4-FFF2-40B4-BE49-F238E27FC236}">
                <a16:creationId xmlns:a16="http://schemas.microsoft.com/office/drawing/2014/main" id="{D8A3DD27-2F1A-42E7-AEAA-C222236BE6D4}"/>
              </a:ext>
            </a:extLst>
          </p:cNvPr>
          <p:cNvSpPr/>
          <p:nvPr/>
        </p:nvSpPr>
        <p:spPr>
          <a:xfrm>
            <a:off x="7608813" y="3705794"/>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19" name="Arrow: Right 18">
            <a:extLst>
              <a:ext uri="{FF2B5EF4-FFF2-40B4-BE49-F238E27FC236}">
                <a16:creationId xmlns:a16="http://schemas.microsoft.com/office/drawing/2014/main" id="{717A84B6-3D4C-4B3B-BC3D-3049D5C47C4E}"/>
              </a:ext>
            </a:extLst>
          </p:cNvPr>
          <p:cNvSpPr/>
          <p:nvPr/>
        </p:nvSpPr>
        <p:spPr>
          <a:xfrm>
            <a:off x="7608813" y="3877068"/>
            <a:ext cx="218113" cy="67112"/>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20" name="Oval 19">
            <a:extLst>
              <a:ext uri="{FF2B5EF4-FFF2-40B4-BE49-F238E27FC236}">
                <a16:creationId xmlns:a16="http://schemas.microsoft.com/office/drawing/2014/main" id="{BA084923-C31D-445B-A0D1-7A9B75E55379}"/>
              </a:ext>
            </a:extLst>
          </p:cNvPr>
          <p:cNvSpPr/>
          <p:nvPr/>
        </p:nvSpPr>
        <p:spPr>
          <a:xfrm>
            <a:off x="7608813" y="4467052"/>
            <a:ext cx="2231474" cy="108826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24876044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Adding your Teladoc Health signature</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60" y="941664"/>
            <a:ext cx="10808376"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Go to: </a:t>
            </a:r>
            <a:r>
              <a:rPr lang="en-US" sz="1200" dirty="0">
                <a:hlinkClick r:id="rId2"/>
              </a:rPr>
              <a:t>http://go.teladochealth.com/email/</a:t>
            </a:r>
            <a:r>
              <a:rPr lang="en-US" sz="1200" dirty="0"/>
              <a:t> and create your signature. When done, click copy email signature. </a:t>
            </a:r>
            <a:endParaRPr lang="en-US" sz="1200" dirty="0">
              <a:gradFill>
                <a:gsLst>
                  <a:gs pos="24519">
                    <a:srgbClr val="000000"/>
                  </a:gs>
                  <a:gs pos="52000">
                    <a:srgbClr val="000000"/>
                  </a:gs>
                </a:gsLst>
                <a:lin ang="5400000" scaled="1"/>
              </a:gradFill>
            </a:endParaRPr>
          </a:p>
        </p:txBody>
      </p:sp>
      <p:pic>
        <p:nvPicPr>
          <p:cNvPr id="4" name="Picture 3">
            <a:extLst>
              <a:ext uri="{FF2B5EF4-FFF2-40B4-BE49-F238E27FC236}">
                <a16:creationId xmlns:a16="http://schemas.microsoft.com/office/drawing/2014/main" id="{16B50912-A135-4ACC-8DF3-1DBA66D5C976}"/>
              </a:ext>
            </a:extLst>
          </p:cNvPr>
          <p:cNvPicPr>
            <a:picLocks noChangeAspect="1"/>
          </p:cNvPicPr>
          <p:nvPr/>
        </p:nvPicPr>
        <p:blipFill>
          <a:blip r:embed="rId3"/>
          <a:stretch>
            <a:fillRect/>
          </a:stretch>
        </p:blipFill>
        <p:spPr>
          <a:xfrm>
            <a:off x="131683" y="1459685"/>
            <a:ext cx="7333913" cy="4198690"/>
          </a:xfrm>
          <a:prstGeom prst="rect">
            <a:avLst/>
          </a:prstGeom>
        </p:spPr>
      </p:pic>
    </p:spTree>
    <p:extLst>
      <p:ext uri="{BB962C8B-B14F-4D97-AF65-F5344CB8AC3E}">
        <p14:creationId xmlns:p14="http://schemas.microsoft.com/office/powerpoint/2010/main" val="9908515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Adding your Teladoc Health signature</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60" y="941664"/>
            <a:ext cx="10808376"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Then go into your settings in Highspot and click on the pitches link on the left-hand side. Then click the HTML text editor (&lt;/&gt;) button.  </a:t>
            </a:r>
          </a:p>
        </p:txBody>
      </p:sp>
      <p:pic>
        <p:nvPicPr>
          <p:cNvPr id="5" name="Picture 4">
            <a:extLst>
              <a:ext uri="{FF2B5EF4-FFF2-40B4-BE49-F238E27FC236}">
                <a16:creationId xmlns:a16="http://schemas.microsoft.com/office/drawing/2014/main" id="{3F9F7C5D-2A0F-4DF5-AD9F-5A0B73FDA00F}"/>
              </a:ext>
            </a:extLst>
          </p:cNvPr>
          <p:cNvPicPr>
            <a:picLocks noChangeAspect="1"/>
          </p:cNvPicPr>
          <p:nvPr/>
        </p:nvPicPr>
        <p:blipFill>
          <a:blip r:embed="rId2"/>
          <a:stretch>
            <a:fillRect/>
          </a:stretch>
        </p:blipFill>
        <p:spPr>
          <a:xfrm>
            <a:off x="365760" y="1668980"/>
            <a:ext cx="5649146" cy="3076384"/>
          </a:xfrm>
          <a:prstGeom prst="rect">
            <a:avLst/>
          </a:prstGeom>
        </p:spPr>
      </p:pic>
      <p:sp>
        <p:nvSpPr>
          <p:cNvPr id="6" name="Oval 5">
            <a:extLst>
              <a:ext uri="{FF2B5EF4-FFF2-40B4-BE49-F238E27FC236}">
                <a16:creationId xmlns:a16="http://schemas.microsoft.com/office/drawing/2014/main" id="{2E2D8E4D-A6AD-4F2F-B3C5-4D87B71C480A}"/>
              </a:ext>
            </a:extLst>
          </p:cNvPr>
          <p:cNvSpPr/>
          <p:nvPr/>
        </p:nvSpPr>
        <p:spPr>
          <a:xfrm>
            <a:off x="365760" y="3718267"/>
            <a:ext cx="454809" cy="19100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
        <p:nvSpPr>
          <p:cNvPr id="7" name="Oval 6">
            <a:extLst>
              <a:ext uri="{FF2B5EF4-FFF2-40B4-BE49-F238E27FC236}">
                <a16:creationId xmlns:a16="http://schemas.microsoft.com/office/drawing/2014/main" id="{EF5DEC35-89E3-437A-96C2-4E027242FE58}"/>
              </a:ext>
            </a:extLst>
          </p:cNvPr>
          <p:cNvSpPr/>
          <p:nvPr/>
        </p:nvSpPr>
        <p:spPr>
          <a:xfrm>
            <a:off x="4961060" y="3111670"/>
            <a:ext cx="454809" cy="191003"/>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pic>
        <p:nvPicPr>
          <p:cNvPr id="8" name="Picture 7">
            <a:extLst>
              <a:ext uri="{FF2B5EF4-FFF2-40B4-BE49-F238E27FC236}">
                <a16:creationId xmlns:a16="http://schemas.microsoft.com/office/drawing/2014/main" id="{2A1C7A93-BE28-4789-BA23-D6185FDF88DB}"/>
              </a:ext>
            </a:extLst>
          </p:cNvPr>
          <p:cNvPicPr>
            <a:picLocks noChangeAspect="1"/>
          </p:cNvPicPr>
          <p:nvPr/>
        </p:nvPicPr>
        <p:blipFill>
          <a:blip r:embed="rId3"/>
          <a:stretch>
            <a:fillRect/>
          </a:stretch>
        </p:blipFill>
        <p:spPr>
          <a:xfrm>
            <a:off x="5699239" y="3834095"/>
            <a:ext cx="5825672" cy="2814989"/>
          </a:xfrm>
          <a:prstGeom prst="rect">
            <a:avLst/>
          </a:prstGeom>
        </p:spPr>
      </p:pic>
      <p:sp>
        <p:nvSpPr>
          <p:cNvPr id="9" name="Content Placeholder 2">
            <a:extLst>
              <a:ext uri="{FF2B5EF4-FFF2-40B4-BE49-F238E27FC236}">
                <a16:creationId xmlns:a16="http://schemas.microsoft.com/office/drawing/2014/main" id="{992E1FB7-36DB-4A98-954A-9BDA4BA1E6E8}"/>
              </a:ext>
            </a:extLst>
          </p:cNvPr>
          <p:cNvSpPr txBox="1">
            <a:spLocks/>
          </p:cNvSpPr>
          <p:nvPr/>
        </p:nvSpPr>
        <p:spPr>
          <a:xfrm>
            <a:off x="6241206" y="3156416"/>
            <a:ext cx="4741737" cy="643855"/>
          </a:xfrm>
          <a:prstGeom prst="rect">
            <a:avLst/>
          </a:prstGeom>
        </p:spPr>
        <p:txBody>
          <a:bodyPr vert="horz" lIns="0" tIns="0" rIns="0" bIns="0" rtlCol="0">
            <a:noAutofit/>
          </a:bodyPr>
          <a:lstStyle>
            <a:lvl1pPr marL="230188" indent="-230188" algn="l" defTabSz="612231" rtl="0" eaLnBrk="1" latinLnBrk="0" hangingPunct="1">
              <a:spcBef>
                <a:spcPts val="1200"/>
              </a:spcBef>
              <a:buClr>
                <a:schemeClr val="tx1"/>
              </a:buClr>
              <a:buSzPct val="100000"/>
              <a:buFont typeface="Arial"/>
              <a:buChar char="•"/>
              <a:defRPr sz="2000" kern="1200">
                <a:gradFill>
                  <a:gsLst>
                    <a:gs pos="24519">
                      <a:schemeClr val="tx1"/>
                    </a:gs>
                    <a:gs pos="52000">
                      <a:schemeClr val="tx1"/>
                    </a:gs>
                  </a:gsLst>
                  <a:lin ang="5400000" scaled="1"/>
                </a:gradFill>
                <a:latin typeface="+mn-lt"/>
                <a:ea typeface="+mn-ea"/>
                <a:cs typeface="Arial" panose="020B0604020202020204" pitchFamily="34" charset="0"/>
              </a:defRPr>
            </a:lvl1pPr>
            <a:lvl2pPr marL="461963" indent="-231775" algn="l" defTabSz="612231" rtl="0" eaLnBrk="1" latinLnBrk="0" hangingPunct="1">
              <a:spcBef>
                <a:spcPts val="600"/>
              </a:spcBef>
              <a:buClr>
                <a:schemeClr val="tx1"/>
              </a:buClr>
              <a:buSzPct val="90000"/>
              <a:buFont typeface="Courier New" panose="02070309020205020404" pitchFamily="49" charset="0"/>
              <a:buChar char="o"/>
              <a:defRPr sz="1800" kern="1200">
                <a:gradFill>
                  <a:gsLst>
                    <a:gs pos="24519">
                      <a:schemeClr val="tx1"/>
                    </a:gs>
                    <a:gs pos="52000">
                      <a:schemeClr val="tx1"/>
                    </a:gs>
                  </a:gsLst>
                  <a:lin ang="5400000" scaled="1"/>
                </a:gradFill>
                <a:latin typeface="+mn-lt"/>
                <a:ea typeface="+mn-ea"/>
                <a:cs typeface="Arial" panose="020B0604020202020204" pitchFamily="34" charset="0"/>
              </a:defRPr>
            </a:lvl2pPr>
            <a:lvl3pPr marL="1530575" indent="-306115" algn="l" defTabSz="612231" rtl="0" eaLnBrk="1" latinLnBrk="0" hangingPunct="1">
              <a:spcBef>
                <a:spcPts val="0"/>
              </a:spcBef>
              <a:buFont typeface="Arial"/>
              <a:buChar char="•"/>
              <a:defRPr sz="1875" kern="1200">
                <a:solidFill>
                  <a:schemeClr val="tx1"/>
                </a:solidFill>
                <a:latin typeface="+mn-lt"/>
                <a:ea typeface="+mn-ea"/>
                <a:cs typeface="+mn-cs"/>
              </a:defRPr>
            </a:lvl3pPr>
            <a:lvl4pPr marL="2142806" indent="-306115" algn="l" defTabSz="612231" rtl="0" eaLnBrk="1" latinLnBrk="0" hangingPunct="1">
              <a:spcBef>
                <a:spcPts val="0"/>
              </a:spcBef>
              <a:buFont typeface="Arial"/>
              <a:buChar char="–"/>
              <a:defRPr sz="1875" kern="1200">
                <a:solidFill>
                  <a:schemeClr val="tx1"/>
                </a:solidFill>
                <a:latin typeface="+mn-lt"/>
                <a:ea typeface="+mn-ea"/>
                <a:cs typeface="+mn-cs"/>
              </a:defRPr>
            </a:lvl4pPr>
            <a:lvl5pPr marL="2755036" indent="-306115" algn="l" defTabSz="612231" rtl="0" eaLnBrk="1" latinLnBrk="0" hangingPunct="1">
              <a:spcBef>
                <a:spcPts val="0"/>
              </a:spcBef>
              <a:buFont typeface="Arial"/>
              <a:buChar char="»"/>
              <a:defRPr sz="1875" kern="1200">
                <a:solidFill>
                  <a:schemeClr val="tx1"/>
                </a:solidFill>
                <a:latin typeface="+mn-lt"/>
                <a:ea typeface="+mn-ea"/>
                <a:cs typeface="+mn-cs"/>
              </a:defRPr>
            </a:lvl5pPr>
            <a:lvl6pPr marL="3367266" indent="-306115" algn="l" defTabSz="612231" rtl="0" eaLnBrk="1" latinLnBrk="0" hangingPunct="1">
              <a:spcBef>
                <a:spcPct val="20000"/>
              </a:spcBef>
              <a:buFont typeface="Arial"/>
              <a:buChar char="•"/>
              <a:defRPr sz="2679" kern="1200">
                <a:solidFill>
                  <a:schemeClr val="tx1"/>
                </a:solidFill>
                <a:latin typeface="+mn-lt"/>
                <a:ea typeface="+mn-ea"/>
                <a:cs typeface="+mn-cs"/>
              </a:defRPr>
            </a:lvl6pPr>
            <a:lvl7pPr marL="3979497" indent="-306115" algn="l" defTabSz="612231" rtl="0" eaLnBrk="1" latinLnBrk="0" hangingPunct="1">
              <a:spcBef>
                <a:spcPct val="20000"/>
              </a:spcBef>
              <a:buFont typeface="Arial"/>
              <a:buChar char="•"/>
              <a:defRPr sz="2679" kern="1200">
                <a:solidFill>
                  <a:schemeClr val="tx1"/>
                </a:solidFill>
                <a:latin typeface="+mn-lt"/>
                <a:ea typeface="+mn-ea"/>
                <a:cs typeface="+mn-cs"/>
              </a:defRPr>
            </a:lvl7pPr>
            <a:lvl8pPr marL="4591728" indent="-306115" algn="l" defTabSz="612231" rtl="0" eaLnBrk="1" latinLnBrk="0" hangingPunct="1">
              <a:spcBef>
                <a:spcPct val="20000"/>
              </a:spcBef>
              <a:buFont typeface="Arial"/>
              <a:buChar char="•"/>
              <a:defRPr sz="2679" kern="1200">
                <a:solidFill>
                  <a:schemeClr val="tx1"/>
                </a:solidFill>
                <a:latin typeface="+mn-lt"/>
                <a:ea typeface="+mn-ea"/>
                <a:cs typeface="+mn-cs"/>
              </a:defRPr>
            </a:lvl8pPr>
            <a:lvl9pPr marL="5203958" indent="-306115" algn="l" defTabSz="612231" rtl="0" eaLnBrk="1" latinLnBrk="0" hangingPunct="1">
              <a:spcBef>
                <a:spcPct val="20000"/>
              </a:spcBef>
              <a:buFont typeface="Arial"/>
              <a:buChar char="•"/>
              <a:defRPr sz="2679" kern="1200">
                <a:solidFill>
                  <a:schemeClr val="tx1"/>
                </a:solidFill>
                <a:latin typeface="+mn-lt"/>
                <a:ea typeface="+mn-ea"/>
                <a:cs typeface="+mn-cs"/>
              </a:defRPr>
            </a:lvl9pPr>
          </a:lstStyle>
          <a:p>
            <a:pPr marL="0" indent="0">
              <a:buClr>
                <a:srgbClr val="000000"/>
              </a:buClr>
              <a:buFont typeface="Arial"/>
              <a:buNone/>
            </a:pPr>
            <a:r>
              <a:rPr lang="en-US" sz="1200" dirty="0">
                <a:gradFill>
                  <a:gsLst>
                    <a:gs pos="24519">
                      <a:srgbClr val="000000"/>
                    </a:gs>
                    <a:gs pos="52000">
                      <a:srgbClr val="000000"/>
                    </a:gs>
                  </a:gsLst>
                  <a:lin ang="5400000" scaled="1"/>
                </a:gradFill>
              </a:rPr>
              <a:t>Paste the email signature into the text from the email signature generator site. </a:t>
            </a:r>
          </a:p>
        </p:txBody>
      </p:sp>
    </p:spTree>
    <p:extLst>
      <p:ext uri="{BB962C8B-B14F-4D97-AF65-F5344CB8AC3E}">
        <p14:creationId xmlns:p14="http://schemas.microsoft.com/office/powerpoint/2010/main" val="28529388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431F-2D1B-45A3-8C2C-67485BFA7BEB}"/>
              </a:ext>
            </a:extLst>
          </p:cNvPr>
          <p:cNvSpPr>
            <a:spLocks noGrp="1"/>
          </p:cNvSpPr>
          <p:nvPr>
            <p:ph type="title"/>
          </p:nvPr>
        </p:nvSpPr>
        <p:spPr/>
        <p:txBody>
          <a:bodyPr/>
          <a:lstStyle/>
          <a:p>
            <a:r>
              <a:rPr lang="en-US" dirty="0"/>
              <a:t>Adding your Teladoc Health signature</a:t>
            </a:r>
          </a:p>
        </p:txBody>
      </p:sp>
      <p:sp>
        <p:nvSpPr>
          <p:cNvPr id="3" name="Content Placeholder 2">
            <a:extLst>
              <a:ext uri="{FF2B5EF4-FFF2-40B4-BE49-F238E27FC236}">
                <a16:creationId xmlns:a16="http://schemas.microsoft.com/office/drawing/2014/main" id="{8A4918FC-4868-4D07-913A-2B0B0ACD6376}"/>
              </a:ext>
            </a:extLst>
          </p:cNvPr>
          <p:cNvSpPr>
            <a:spLocks noGrp="1"/>
          </p:cNvSpPr>
          <p:nvPr>
            <p:ph sz="quarter" idx="12"/>
          </p:nvPr>
        </p:nvSpPr>
        <p:spPr>
          <a:xfrm>
            <a:off x="365760" y="941664"/>
            <a:ext cx="10808376" cy="643855"/>
          </a:xfrm>
        </p:spPr>
        <p:txBody>
          <a:bodyPr/>
          <a:lstStyle/>
          <a:p>
            <a:pPr marL="0" lvl="0" indent="0">
              <a:buClr>
                <a:srgbClr val="000000"/>
              </a:buClr>
              <a:buNone/>
            </a:pPr>
            <a:r>
              <a:rPr lang="en-US" sz="1200" dirty="0">
                <a:gradFill>
                  <a:gsLst>
                    <a:gs pos="24519">
                      <a:srgbClr val="000000"/>
                    </a:gs>
                    <a:gs pos="52000">
                      <a:srgbClr val="000000"/>
                    </a:gs>
                  </a:gsLst>
                  <a:lin ang="5400000" scaled="1"/>
                </a:gradFill>
              </a:rPr>
              <a:t>Click on the HTML text editor (&lt;/&gt;) button when you’re done and you will see your Teladoc Health logo.  </a:t>
            </a:r>
          </a:p>
        </p:txBody>
      </p:sp>
      <p:pic>
        <p:nvPicPr>
          <p:cNvPr id="5" name="Picture 4">
            <a:extLst>
              <a:ext uri="{FF2B5EF4-FFF2-40B4-BE49-F238E27FC236}">
                <a16:creationId xmlns:a16="http://schemas.microsoft.com/office/drawing/2014/main" id="{3F9F7C5D-2A0F-4DF5-AD9F-5A0B73FDA00F}"/>
              </a:ext>
            </a:extLst>
          </p:cNvPr>
          <p:cNvPicPr>
            <a:picLocks noChangeAspect="1"/>
          </p:cNvPicPr>
          <p:nvPr/>
        </p:nvPicPr>
        <p:blipFill>
          <a:blip r:embed="rId2"/>
          <a:stretch>
            <a:fillRect/>
          </a:stretch>
        </p:blipFill>
        <p:spPr>
          <a:xfrm>
            <a:off x="365760" y="1668979"/>
            <a:ext cx="7930952" cy="4318999"/>
          </a:xfrm>
          <a:prstGeom prst="rect">
            <a:avLst/>
          </a:prstGeom>
        </p:spPr>
      </p:pic>
      <p:sp>
        <p:nvSpPr>
          <p:cNvPr id="10" name="Oval 9">
            <a:extLst>
              <a:ext uri="{FF2B5EF4-FFF2-40B4-BE49-F238E27FC236}">
                <a16:creationId xmlns:a16="http://schemas.microsoft.com/office/drawing/2014/main" id="{38B69F46-81FC-4DDE-9A58-85A631CDD9EF}"/>
              </a:ext>
            </a:extLst>
          </p:cNvPr>
          <p:cNvSpPr/>
          <p:nvPr/>
        </p:nvSpPr>
        <p:spPr>
          <a:xfrm>
            <a:off x="4454551" y="3167274"/>
            <a:ext cx="3028429" cy="202174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lgn="l">
              <a:spcBef>
                <a:spcPts val="600"/>
              </a:spcBef>
            </a:pPr>
            <a:endParaRPr lang="en-US" dirty="0">
              <a:gradFill>
                <a:gsLst>
                  <a:gs pos="33654">
                    <a:schemeClr val="bg1"/>
                  </a:gs>
                  <a:gs pos="15000">
                    <a:schemeClr val="bg1"/>
                  </a:gs>
                </a:gsLst>
                <a:lin ang="0" scaled="1"/>
              </a:gradFill>
            </a:endParaRPr>
          </a:p>
        </p:txBody>
      </p:sp>
    </p:spTree>
    <p:extLst>
      <p:ext uri="{BB962C8B-B14F-4D97-AF65-F5344CB8AC3E}">
        <p14:creationId xmlns:p14="http://schemas.microsoft.com/office/powerpoint/2010/main" val="4025357781"/>
      </p:ext>
    </p:extLst>
  </p:cSld>
  <p:clrMapOvr>
    <a:masterClrMapping/>
  </p:clrMapOvr>
  <p:transition>
    <p:fade/>
  </p:transition>
</p:sld>
</file>

<file path=ppt/theme/theme1.xml><?xml version="1.0" encoding="utf-8"?>
<a:theme xmlns:a="http://schemas.openxmlformats.org/drawingml/2006/main" name="4-60176_Teledoc_Template">
  <a:themeElements>
    <a:clrScheme name="Teladocs_v03">
      <a:dk1>
        <a:srgbClr val="000000"/>
      </a:dk1>
      <a:lt1>
        <a:srgbClr val="FFFFFF"/>
      </a:lt1>
      <a:dk2>
        <a:srgbClr val="351F65"/>
      </a:dk2>
      <a:lt2>
        <a:srgbClr val="E6E7E8"/>
      </a:lt2>
      <a:accent1>
        <a:srgbClr val="351F65"/>
      </a:accent1>
      <a:accent2>
        <a:srgbClr val="5949A7"/>
      </a:accent2>
      <a:accent3>
        <a:srgbClr val="F6BE00"/>
      </a:accent3>
      <a:accent4>
        <a:srgbClr val="00B5E2"/>
      </a:accent4>
      <a:accent5>
        <a:srgbClr val="C8C9C7"/>
      </a:accent5>
      <a:accent6>
        <a:srgbClr val="888B8D"/>
      </a:accent6>
      <a:hlink>
        <a:srgbClr val="00B5E2"/>
      </a:hlink>
      <a:folHlink>
        <a:srgbClr val="F6BE00"/>
      </a:folHlink>
    </a:clrScheme>
    <a:fontScheme name="Custom 5">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defPPr algn="l">
          <a:spcBef>
            <a:spcPts val="600"/>
          </a:spcBef>
          <a:defRPr dirty="0" smtClean="0">
            <a:gradFill>
              <a:gsLst>
                <a:gs pos="33654">
                  <a:schemeClr val="bg1"/>
                </a:gs>
                <a:gs pos="15000">
                  <a:schemeClr val="bg1"/>
                </a:gs>
              </a:gsLst>
              <a:lin ang="0" scaled="1"/>
            </a:gradFill>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L="0" indent="0" algn="l">
          <a:buFont typeface="Arial"/>
          <a:buNone/>
          <a:defRPr sz="1600" dirty="0" smtClean="0">
            <a:gradFill>
              <a:gsLst>
                <a:gs pos="3365">
                  <a:schemeClr val="tx1"/>
                </a:gs>
                <a:gs pos="10577">
                  <a:schemeClr val="tx1"/>
                </a:gs>
              </a:gsLst>
              <a:lin ang="0" scaled="1"/>
            </a:gradFill>
          </a:defRPr>
        </a:defPPr>
      </a:lstStyle>
    </a:txDef>
  </a:objectDefaults>
  <a:extraClrSchemeLst/>
  <a:extLst>
    <a:ext uri="{05A4C25C-085E-4340-85A3-A5531E510DB2}">
      <thm15:themeFamily xmlns:thm15="http://schemas.microsoft.com/office/thememl/2012/main" name="Teladoc Health Template" id="{BD9FCFCC-A59B-404C-96AC-308291CA0B38}" vid="{FC7EB666-A3DD-4DD2-801F-700EADCAA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Teladoc Health Template_102419</Template>
  <TotalTime>2166</TotalTime>
  <Words>3089</Words>
  <Application>Microsoft Office PowerPoint</Application>
  <PresentationFormat>Widescreen</PresentationFormat>
  <Paragraphs>210</Paragraphs>
  <Slides>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Century Gothic</vt:lpstr>
      <vt:lpstr>Courier New</vt:lpstr>
      <vt:lpstr>4-60176_Teledoc_Template</vt:lpstr>
      <vt:lpstr>Highspot Training Guide</vt:lpstr>
      <vt:lpstr>What is Highspot? </vt:lpstr>
      <vt:lpstr>Making the most of Highspot</vt:lpstr>
      <vt:lpstr>Profile Settings In this section you will learn how to edit your profile settings and link your accounts. For more information, please click here. </vt:lpstr>
      <vt:lpstr>Configuring settings</vt:lpstr>
      <vt:lpstr>Configuring settings</vt:lpstr>
      <vt:lpstr>Adding your Teladoc Health signature</vt:lpstr>
      <vt:lpstr>Adding your Teladoc Health signature</vt:lpstr>
      <vt:lpstr>Adding your Teladoc Health signature</vt:lpstr>
      <vt:lpstr>Linking your accounts</vt:lpstr>
      <vt:lpstr>Searching for Content  In this section you will learn how to search for content. Please click here to learn more about searching for content and click here to learn more about browsing for content in spots. </vt:lpstr>
      <vt:lpstr>Searching for content (using the search bar)</vt:lpstr>
      <vt:lpstr>Searching for content (using spots)</vt:lpstr>
      <vt:lpstr>Searching for content (using spots)</vt:lpstr>
      <vt:lpstr>Searching for content (using spots)</vt:lpstr>
      <vt:lpstr>Remixing a Deck In this section, you will learn how to remix a deck (adding in other slides, moving the order of slides, or deleting slides). To learn more, click here. </vt:lpstr>
      <vt:lpstr>Remixing a Deck</vt:lpstr>
      <vt:lpstr>Editing a Copy of a Deck In this section, you will learn how to edit a copy of a deck (adding in your name or logo of the client/prospect you’re presenting to). To learn more, click here. </vt:lpstr>
      <vt:lpstr>Editing a Deck</vt:lpstr>
      <vt:lpstr>Editing a Deck</vt:lpstr>
      <vt:lpstr>Link Pitch In this section you will learn how to pitch content via link. </vt:lpstr>
      <vt:lpstr>Link pitching</vt:lpstr>
      <vt:lpstr>Link pitching </vt:lpstr>
      <vt:lpstr>Link pitching</vt:lpstr>
      <vt:lpstr>Email Pitch In this section you will learn how to pitch content via email. </vt:lpstr>
      <vt:lpstr>Email pitching</vt:lpstr>
      <vt:lpstr>Email pitching</vt:lpstr>
      <vt:lpstr>Email pitching</vt:lpstr>
      <vt:lpstr>Email pitching</vt:lpstr>
      <vt:lpstr>Live Pitch In this section you will learn how to pitch content via live pitch. </vt:lpstr>
      <vt:lpstr>Live Pitching – Slide Cast</vt:lpstr>
      <vt:lpstr>Live pitching – slide cast </vt:lpstr>
      <vt:lpstr>Live pitching – slide cast  </vt:lpstr>
      <vt:lpstr>Live pitching – slide cast  </vt:lpstr>
      <vt:lpstr>Live pitching – slide cast  </vt:lpstr>
      <vt:lpstr>Live pitching – slide cast  </vt:lpstr>
      <vt:lpstr>Pitch types and use cases </vt:lpstr>
      <vt:lpstr>Live Pitching – Screen Share</vt:lpstr>
      <vt:lpstr>Live pitching – screen share </vt:lpstr>
      <vt:lpstr>Live pitching – screen share</vt:lpstr>
      <vt:lpstr>Using Pitch Styles For more information, please click here. </vt:lpstr>
      <vt:lpstr>Using pitch styles </vt:lpstr>
      <vt:lpstr>Using pitch styles </vt:lpstr>
      <vt:lpstr>Using pitch styles </vt:lpstr>
      <vt:lpstr>Giving Feedback/Rating Content</vt:lpstr>
      <vt:lpstr>Giving feedback on content </vt:lpstr>
      <vt:lpstr>Giving feedback on content </vt:lpstr>
      <vt:lpstr>Sharing content internally</vt:lpstr>
      <vt:lpstr>Sharing content internally</vt:lpstr>
      <vt:lpstr>Bookmarking a Spot to Your Favorites</vt:lpstr>
      <vt:lpstr>Bookmarking a spot to your favorites </vt:lpstr>
      <vt:lpstr>Highspot Glossary</vt:lpstr>
      <vt:lpstr>Glossary of Highspot terms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Erika Strachman</dc:creator>
  <cp:lastModifiedBy>Erika Strachman</cp:lastModifiedBy>
  <cp:revision>101</cp:revision>
  <cp:lastPrinted>2017-09-26T21:50:35Z</cp:lastPrinted>
  <dcterms:created xsi:type="dcterms:W3CDTF">2019-11-04T20:05:21Z</dcterms:created>
  <dcterms:modified xsi:type="dcterms:W3CDTF">2020-08-11T16:27:54Z</dcterms:modified>
</cp:coreProperties>
</file>