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handoutMasterIdLst>
    <p:handoutMasterId r:id="rId11"/>
  </p:handoutMasterIdLst>
  <p:sldIdLst>
    <p:sldId id="2243" r:id="rId5"/>
    <p:sldId id="2244" r:id="rId6"/>
    <p:sldId id="2245" r:id="rId7"/>
    <p:sldId id="2246" r:id="rId8"/>
    <p:sldId id="2241" r:id="rId9"/>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199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ri Mathisen" initials="AM" lastIdx="37" clrIdx="6">
    <p:extLst>
      <p:ext uri="{19B8F6BF-5375-455C-9EA6-DF929625EA0E}">
        <p15:presenceInfo xmlns:p15="http://schemas.microsoft.com/office/powerpoint/2012/main" userId="Auri Mathisen" providerId="None"/>
      </p:ext>
    </p:extLst>
  </p:cmAuthor>
  <p:cmAuthor id="1" name="Caitlyn Ryan" initials="CR" lastIdx="3" clrIdx="0">
    <p:extLst>
      <p:ext uri="{19B8F6BF-5375-455C-9EA6-DF929625EA0E}">
        <p15:presenceInfo xmlns:p15="http://schemas.microsoft.com/office/powerpoint/2012/main" userId="S-1-5-21-383413107-1061881802-891584314-12522" providerId="AD"/>
      </p:ext>
    </p:extLst>
  </p:cmAuthor>
  <p:cmAuthor id="8" name="David Griffith" initials="DG" lastIdx="2" clrIdx="7">
    <p:extLst>
      <p:ext uri="{19B8F6BF-5375-455C-9EA6-DF929625EA0E}">
        <p15:presenceInfo xmlns:p15="http://schemas.microsoft.com/office/powerpoint/2012/main" userId="S::davidg@silverfoxprod.com::d098c8ac-700f-46f0-bf84-2134bdb9d901" providerId="AD"/>
      </p:ext>
    </p:extLst>
  </p:cmAuthor>
  <p:cmAuthor id="2" name="Anna Dunavin" initials="AD" lastIdx="26" clrIdx="1">
    <p:extLst>
      <p:ext uri="{19B8F6BF-5375-455C-9EA6-DF929625EA0E}">
        <p15:presenceInfo xmlns:p15="http://schemas.microsoft.com/office/powerpoint/2012/main" userId="S-1-5-21-2390023457-1209225828-2205899178-12907" providerId="AD"/>
      </p:ext>
    </p:extLst>
  </p:cmAuthor>
  <p:cmAuthor id="9" name="Robert Boman" initials="RB" lastIdx="19" clrIdx="8">
    <p:extLst>
      <p:ext uri="{19B8F6BF-5375-455C-9EA6-DF929625EA0E}">
        <p15:presenceInfo xmlns:p15="http://schemas.microsoft.com/office/powerpoint/2012/main" userId="S::rboman@teladoc.com::5ef946a9-bda2-4b70-a1a7-ede93abffa06" providerId="AD"/>
      </p:ext>
    </p:extLst>
  </p:cmAuthor>
  <p:cmAuthor id="3" name="Laura J. Whipple" initials="LJW" lastIdx="9" clrIdx="2">
    <p:extLst>
      <p:ext uri="{19B8F6BF-5375-455C-9EA6-DF929625EA0E}">
        <p15:presenceInfo xmlns:p15="http://schemas.microsoft.com/office/powerpoint/2012/main" userId="S-1-5-21-2390023457-1209225828-2205899178-10452" providerId="AD"/>
      </p:ext>
    </p:extLst>
  </p:cmAuthor>
  <p:cmAuthor id="10" name="Anna Dunavin" initials="AD [2]" lastIdx="12" clrIdx="9">
    <p:extLst>
      <p:ext uri="{19B8F6BF-5375-455C-9EA6-DF929625EA0E}">
        <p15:presenceInfo xmlns:p15="http://schemas.microsoft.com/office/powerpoint/2012/main" userId="S::adunavin@teladoc.com::f12bb528-59f3-4583-a899-09e1b80dca4b" providerId="AD"/>
      </p:ext>
    </p:extLst>
  </p:cmAuthor>
  <p:cmAuthor id="4" name="Kaylee McAvoy" initials="KM" lastIdx="10" clrIdx="3">
    <p:extLst>
      <p:ext uri="{19B8F6BF-5375-455C-9EA6-DF929625EA0E}">
        <p15:presenceInfo xmlns:p15="http://schemas.microsoft.com/office/powerpoint/2012/main" userId="Kaylee McAvoy" providerId="None"/>
      </p:ext>
    </p:extLst>
  </p:cmAuthor>
  <p:cmAuthor id="5" name="Laura J. Whipple" initials="LJW [2]" lastIdx="72" clrIdx="4">
    <p:extLst>
      <p:ext uri="{19B8F6BF-5375-455C-9EA6-DF929625EA0E}">
        <p15:presenceInfo xmlns:p15="http://schemas.microsoft.com/office/powerpoint/2012/main" userId="S::lwhipple@teladoc.com::1c0c7b2b-7324-4195-b71e-6b56b8acd491" providerId="AD"/>
      </p:ext>
    </p:extLst>
  </p:cmAuthor>
  <p:cmAuthor id="6" name="Kirk Seace" initials="KS" lastIdx="10" clrIdx="5">
    <p:extLst>
      <p:ext uri="{19B8F6BF-5375-455C-9EA6-DF929625EA0E}">
        <p15:presenceInfo xmlns:p15="http://schemas.microsoft.com/office/powerpoint/2012/main" userId="S::kseace@teladoc.com::0f5e548c-d98e-4a7f-82e9-74f4a34b91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C5ED"/>
    <a:srgbClr val="B3D4FF"/>
    <a:srgbClr val="FF9797"/>
    <a:srgbClr val="FFD1DB"/>
    <a:srgbClr val="BBF7EA"/>
    <a:srgbClr val="FFFF99"/>
    <a:srgbClr val="E7E8E8"/>
    <a:srgbClr val="D1FFE4"/>
    <a:srgbClr val="7751CA"/>
    <a:srgbClr val="11AA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5" autoAdjust="0"/>
    <p:restoredTop sz="96288" autoAdjust="0"/>
  </p:normalViewPr>
  <p:slideViewPr>
    <p:cSldViewPr snapToGrid="0" showGuides="1">
      <p:cViewPr varScale="1">
        <p:scale>
          <a:sx n="111" d="100"/>
          <a:sy n="111" d="100"/>
        </p:scale>
        <p:origin x="480" y="108"/>
      </p:cViewPr>
      <p:guideLst>
        <p:guide pos="3840"/>
        <p:guide orient="horz" pos="1992"/>
      </p:guideLst>
    </p:cSldViewPr>
  </p:slideViewPr>
  <p:outlineViewPr>
    <p:cViewPr>
      <p:scale>
        <a:sx n="33" d="100"/>
        <a:sy n="33" d="100"/>
      </p:scale>
      <p:origin x="0" y="-38520"/>
    </p:cViewPr>
  </p:outlineViewPr>
  <p:notesTextViewPr>
    <p:cViewPr>
      <p:scale>
        <a:sx n="3" d="2"/>
        <a:sy n="3" d="2"/>
      </p:scale>
      <p:origin x="0" y="0"/>
    </p:cViewPr>
  </p:notesTextViewPr>
  <p:sorterViewPr>
    <p:cViewPr>
      <p:scale>
        <a:sx n="64" d="100"/>
        <a:sy n="64" d="100"/>
      </p:scale>
      <p:origin x="0" y="-13252"/>
    </p:cViewPr>
  </p:sorterViewPr>
  <p:notesViewPr>
    <p:cSldViewPr snapToGrid="0">
      <p:cViewPr varScale="1">
        <p:scale>
          <a:sx n="80" d="100"/>
          <a:sy n="80" d="100"/>
        </p:scale>
        <p:origin x="391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79E94B7-71C3-4844-917D-71D9DE8D7A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dirty="0">
                <a:gradFill>
                  <a:gsLst>
                    <a:gs pos="3365">
                      <a:schemeClr val="tx1"/>
                    </a:gs>
                    <a:gs pos="10577">
                      <a:schemeClr val="tx1"/>
                    </a:gs>
                  </a:gsLst>
                  <a:lin ang="0" scaled="1"/>
                </a:gradFill>
              </a:rPr>
              <a:t>Teladoc, Inc. </a:t>
            </a:r>
          </a:p>
        </p:txBody>
      </p:sp>
      <p:sp>
        <p:nvSpPr>
          <p:cNvPr id="3" name="Date Placeholder 2">
            <a:extLst>
              <a:ext uri="{FF2B5EF4-FFF2-40B4-BE49-F238E27FC236}">
                <a16:creationId xmlns:a16="http://schemas.microsoft.com/office/drawing/2014/main" id="{717FBA4C-B534-45C5-A209-E6B79FE9E6D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6CF6B0-AECB-436D-AC24-8E0CEB00BF7D}" type="datetimeFigureOut">
              <a:rPr lang="en-US" smtClean="0"/>
              <a:t>12/30/2020</a:t>
            </a:fld>
            <a:endParaRPr lang="en-US"/>
          </a:p>
        </p:txBody>
      </p:sp>
      <p:sp>
        <p:nvSpPr>
          <p:cNvPr id="4" name="Footer Placeholder 3">
            <a:extLst>
              <a:ext uri="{FF2B5EF4-FFF2-40B4-BE49-F238E27FC236}">
                <a16:creationId xmlns:a16="http://schemas.microsoft.com/office/drawing/2014/main" id="{EEEAA9A2-5F23-46B9-B9F1-9A4FED2B309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0C119E6-CD48-4906-B23E-2C99D7DB06B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12831E-C98F-472B-8E3E-2E9FAF4D00E6}" type="slidenum">
              <a:rPr lang="en-US" smtClean="0"/>
              <a:t>‹#›</a:t>
            </a:fld>
            <a:endParaRPr lang="en-US"/>
          </a:p>
        </p:txBody>
      </p:sp>
    </p:spTree>
    <p:extLst>
      <p:ext uri="{BB962C8B-B14F-4D97-AF65-F5344CB8AC3E}">
        <p14:creationId xmlns:p14="http://schemas.microsoft.com/office/powerpoint/2010/main" val="3401630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gradFill>
                  <a:gsLst>
                    <a:gs pos="3365">
                      <a:schemeClr val="tx1"/>
                    </a:gs>
                    <a:gs pos="10577">
                      <a:schemeClr val="tx1"/>
                    </a:gs>
                  </a:gsLst>
                  <a:lin ang="0" scaled="1"/>
                </a:gradFill>
              </a:rPr>
              <a:t>Teladoc, Inc. </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C1A7B0-703C-2F46-875E-B013B47F0691}" type="datetimeFigureOut">
              <a:rPr lang="en-US" smtClean="0"/>
              <a:t>12/30/2020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03CDF-AA46-F54C-BB03-04DB2C384E85}" type="slidenum">
              <a:rPr lang="en-US" smtClean="0"/>
              <a:t>‹#›</a:t>
            </a:fld>
            <a:endParaRPr lang="en-US"/>
          </a:p>
        </p:txBody>
      </p:sp>
    </p:spTree>
    <p:extLst>
      <p:ext uri="{BB962C8B-B14F-4D97-AF65-F5344CB8AC3E}">
        <p14:creationId xmlns:p14="http://schemas.microsoft.com/office/powerpoint/2010/main" val="544712703"/>
      </p:ext>
    </p:extLst>
  </p:cSld>
  <p:clrMap bg1="lt1" tx1="dk1" bg2="lt2" tx2="dk2" accent1="accent1" accent2="accent2" accent3="accent3" accent4="accent4" accent5="accent5" accent6="accent6" hlink="hlink" folHlink="folHlink"/>
  <p:notesStyle>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1600" kern="1200">
        <a:solidFill>
          <a:schemeClr val="tx1"/>
        </a:solidFill>
        <a:latin typeface="+mn-lt"/>
        <a:ea typeface="+mn-ea"/>
        <a:cs typeface="+mn-cs"/>
      </a:defRPr>
    </a:lvl2pPr>
    <a:lvl3pPr marL="1219170" algn="l" defTabSz="609585" rtl="0" eaLnBrk="1" latinLnBrk="0" hangingPunct="1">
      <a:defRPr sz="1600" kern="1200">
        <a:solidFill>
          <a:schemeClr val="tx1"/>
        </a:solidFill>
        <a:latin typeface="+mn-lt"/>
        <a:ea typeface="+mn-ea"/>
        <a:cs typeface="+mn-cs"/>
      </a:defRPr>
    </a:lvl3pPr>
    <a:lvl4pPr marL="1828754" algn="l" defTabSz="609585" rtl="0" eaLnBrk="1" latinLnBrk="0" hangingPunct="1">
      <a:defRPr sz="1600" kern="1200">
        <a:solidFill>
          <a:schemeClr val="tx1"/>
        </a:solidFill>
        <a:latin typeface="+mn-lt"/>
        <a:ea typeface="+mn-ea"/>
        <a:cs typeface="+mn-cs"/>
      </a:defRPr>
    </a:lvl4pPr>
    <a:lvl5pPr marL="2438339" algn="l" defTabSz="609585" rtl="0" eaLnBrk="1" latinLnBrk="0" hangingPunct="1">
      <a:defRPr sz="1600" kern="1200">
        <a:solidFill>
          <a:schemeClr val="tx1"/>
        </a:solidFill>
        <a:latin typeface="+mn-lt"/>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e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4.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1"/>
        </a:solidFill>
        <a:effectLst/>
      </p:bgPr>
    </p:bg>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69F89866-BB4A-4925-BC00-4030CCA0E01C}"/>
              </a:ext>
            </a:extLst>
          </p:cNvPr>
          <p:cNvSpPr>
            <a:spLocks noGrp="1"/>
          </p:cNvSpPr>
          <p:nvPr userDrawn="1">
            <p:ph type="title"/>
          </p:nvPr>
        </p:nvSpPr>
        <p:spPr>
          <a:xfrm>
            <a:off x="731520" y="2651237"/>
            <a:ext cx="5178743" cy="1231106"/>
          </a:xfrm>
        </p:spPr>
        <p:txBody>
          <a:bodyPr vert="horz" wrap="square" lIns="0" tIns="0" rIns="0" bIns="0" rtlCol="0" anchor="b" anchorCtr="0">
            <a:spAutoFit/>
          </a:bodyPr>
          <a:lstStyle>
            <a:lvl1pPr marL="0" indent="0" algn="l" defTabSz="612231" rtl="0" eaLnBrk="1" latinLnBrk="0" hangingPunct="1">
              <a:spcBef>
                <a:spcPts val="0"/>
              </a:spcBef>
              <a:buClr>
                <a:schemeClr val="tx2"/>
              </a:buClr>
              <a:buSzPct val="120000"/>
              <a:buFont typeface="Arial"/>
              <a:buNone/>
              <a:defRPr lang="en-US" sz="4000" kern="1200" spc="-107" baseline="0" dirty="0">
                <a:gradFill>
                  <a:gsLst>
                    <a:gs pos="45673">
                      <a:schemeClr val="tx2"/>
                    </a:gs>
                    <a:gs pos="61058">
                      <a:schemeClr val="tx2"/>
                    </a:gs>
                  </a:gsLst>
                  <a:lin ang="0" scaled="1"/>
                </a:gradFill>
                <a:latin typeface="+mj-lt"/>
                <a:ea typeface="+mn-ea"/>
                <a:cs typeface="+mn-cs"/>
              </a:defRPr>
            </a:lvl1pPr>
          </a:lstStyle>
          <a:p>
            <a:pPr marL="0" lvl="0" indent="0">
              <a:spcBef>
                <a:spcPts val="0"/>
              </a:spcBef>
              <a:buClr>
                <a:schemeClr val="tx2"/>
              </a:buClr>
              <a:buSzPct val="120000"/>
              <a:buFont typeface="Arial"/>
            </a:pPr>
            <a:r>
              <a:rPr lang="en-US"/>
              <a:t>Click to edit Master title style</a:t>
            </a:r>
            <a:endParaRPr lang="en-US" dirty="0"/>
          </a:p>
        </p:txBody>
      </p:sp>
      <p:sp>
        <p:nvSpPr>
          <p:cNvPr id="29" name="Text Placeholder 28">
            <a:extLst>
              <a:ext uri="{FF2B5EF4-FFF2-40B4-BE49-F238E27FC236}">
                <a16:creationId xmlns:a16="http://schemas.microsoft.com/office/drawing/2014/main" id="{AC3F5C78-AC49-4714-9492-110040FCED85}"/>
              </a:ext>
            </a:extLst>
          </p:cNvPr>
          <p:cNvSpPr>
            <a:spLocks noGrp="1"/>
          </p:cNvSpPr>
          <p:nvPr userDrawn="1">
            <p:ph type="body" sz="quarter" idx="10" hasCustomPrompt="1"/>
          </p:nvPr>
        </p:nvSpPr>
        <p:spPr>
          <a:xfrm>
            <a:off x="731520" y="4286879"/>
            <a:ext cx="5178743" cy="369332"/>
          </a:xfrm>
        </p:spPr>
        <p:txBody>
          <a:bodyPr vert="horz" wrap="square" lIns="0" tIns="0" rIns="0" bIns="0" rtlCol="0">
            <a:spAutoFit/>
          </a:bodyPr>
          <a:lstStyle>
            <a:lvl1pPr marL="0" indent="0" algn="l" defTabSz="612231" rtl="0" eaLnBrk="1" latinLnBrk="0" hangingPunct="1">
              <a:spcBef>
                <a:spcPts val="0"/>
              </a:spcBef>
              <a:buClr>
                <a:schemeClr val="tx2"/>
              </a:buClr>
              <a:buSzPct val="120000"/>
              <a:buFont typeface="Arial"/>
              <a:buNone/>
              <a:defRPr lang="en-US" sz="2000" kern="1200" dirty="0" smtClean="0">
                <a:gradFill>
                  <a:gsLst>
                    <a:gs pos="23077">
                      <a:schemeClr val="tx1"/>
                    </a:gs>
                    <a:gs pos="45673">
                      <a:schemeClr val="tx1"/>
                    </a:gs>
                  </a:gsLst>
                  <a:lin ang="0" scaled="1"/>
                </a:gradFill>
                <a:latin typeface="+mn-lt"/>
                <a:ea typeface="+mn-ea"/>
                <a:cs typeface="+mn-cs"/>
              </a:defRPr>
            </a:lvl1pPr>
            <a:lvl2pPr>
              <a:defRPr lang="en-US" sz="1875" smtClean="0">
                <a:solidFill>
                  <a:schemeClr val="tx1"/>
                </a:solidFill>
              </a:defRPr>
            </a:lvl2pPr>
            <a:lvl3pPr>
              <a:defRPr lang="en-US" smtClean="0"/>
            </a:lvl3pPr>
            <a:lvl4pPr>
              <a:defRPr lang="en-US" smtClean="0"/>
            </a:lvl4pPr>
            <a:lvl5pPr>
              <a:defRPr lang="en-US"/>
            </a:lvl5pPr>
          </a:lstStyle>
          <a:p>
            <a:pPr marL="0" indent="0">
              <a:buNone/>
            </a:pPr>
            <a:r>
              <a:rPr lang="en-US" sz="2400" dirty="0">
                <a:gradFill>
                  <a:gsLst>
                    <a:gs pos="23077">
                      <a:schemeClr val="tx1"/>
                    </a:gs>
                    <a:gs pos="45673">
                      <a:schemeClr val="tx1"/>
                    </a:gs>
                  </a:gsLst>
                  <a:lin ang="0" scaled="1"/>
                </a:gradFill>
                <a:latin typeface="Century Gothic" charset="0"/>
              </a:rPr>
              <a:t>Presented to company </a:t>
            </a:r>
          </a:p>
        </p:txBody>
      </p:sp>
      <p:grpSp>
        <p:nvGrpSpPr>
          <p:cNvPr id="6" name="Group 5">
            <a:extLst>
              <a:ext uri="{FF2B5EF4-FFF2-40B4-BE49-F238E27FC236}">
                <a16:creationId xmlns:a16="http://schemas.microsoft.com/office/drawing/2014/main" id="{F18BCCA7-C158-B34C-BDE2-5D6B49F696F3}"/>
              </a:ext>
            </a:extLst>
          </p:cNvPr>
          <p:cNvGrpSpPr/>
          <p:nvPr userDrawn="1"/>
        </p:nvGrpSpPr>
        <p:grpSpPr>
          <a:xfrm rot="445039" flipH="1">
            <a:off x="9867456" y="1728222"/>
            <a:ext cx="3401556" cy="3401556"/>
            <a:chOff x="801667" y="1170409"/>
            <a:chExt cx="3401556" cy="3401556"/>
          </a:xfrm>
        </p:grpSpPr>
        <p:sp>
          <p:nvSpPr>
            <p:cNvPr id="7" name="Freeform: Shape 34">
              <a:extLst>
                <a:ext uri="{FF2B5EF4-FFF2-40B4-BE49-F238E27FC236}">
                  <a16:creationId xmlns:a16="http://schemas.microsoft.com/office/drawing/2014/main" id="{09F1DBD4-6CA8-284E-87F4-DC1E47FC5681}"/>
                </a:ext>
              </a:extLst>
            </p:cNvPr>
            <p:cNvSpPr/>
            <p:nvPr userDrawn="1"/>
          </p:nvSpPr>
          <p:spPr>
            <a:xfrm flipH="1">
              <a:off x="2499078" y="1170409"/>
              <a:ext cx="1704145" cy="3401556"/>
            </a:xfrm>
            <a:custGeom>
              <a:avLst/>
              <a:gdLst>
                <a:gd name="connsiteX0" fmla="*/ 1700778 w 1704145"/>
                <a:gd name="connsiteY0" fmla="*/ 0 h 3401556"/>
                <a:gd name="connsiteX1" fmla="*/ 1704145 w 1704145"/>
                <a:gd name="connsiteY1" fmla="*/ 170 h 3401556"/>
                <a:gd name="connsiteX2" fmla="*/ 1704145 w 1704145"/>
                <a:gd name="connsiteY2" fmla="*/ 860253 h 3401556"/>
                <a:gd name="connsiteX3" fmla="*/ 1700778 w 1704145"/>
                <a:gd name="connsiteY3" fmla="*/ 859913 h 3401556"/>
                <a:gd name="connsiteX4" fmla="*/ 859913 w 1704145"/>
                <a:gd name="connsiteY4" fmla="*/ 1700778 h 3401556"/>
                <a:gd name="connsiteX5" fmla="*/ 1700778 w 1704145"/>
                <a:gd name="connsiteY5" fmla="*/ 2541643 h 3401556"/>
                <a:gd name="connsiteX6" fmla="*/ 1704145 w 1704145"/>
                <a:gd name="connsiteY6" fmla="*/ 2541304 h 3401556"/>
                <a:gd name="connsiteX7" fmla="*/ 1704145 w 1704145"/>
                <a:gd name="connsiteY7" fmla="*/ 3401386 h 3401556"/>
                <a:gd name="connsiteX8" fmla="*/ 1700778 w 1704145"/>
                <a:gd name="connsiteY8" fmla="*/ 3401556 h 3401556"/>
                <a:gd name="connsiteX9" fmla="*/ 0 w 1704145"/>
                <a:gd name="connsiteY9" fmla="*/ 1700778 h 3401556"/>
                <a:gd name="connsiteX10" fmla="*/ 1700778 w 1704145"/>
                <a:gd name="connsiteY10" fmla="*/ 0 h 3401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4145" h="3401556">
                  <a:moveTo>
                    <a:pt x="1700778" y="0"/>
                  </a:moveTo>
                  <a:lnTo>
                    <a:pt x="1704145" y="170"/>
                  </a:lnTo>
                  <a:lnTo>
                    <a:pt x="1704145" y="860253"/>
                  </a:lnTo>
                  <a:lnTo>
                    <a:pt x="1700778" y="859913"/>
                  </a:lnTo>
                  <a:cubicBezTo>
                    <a:pt x="1236381" y="859913"/>
                    <a:pt x="859913" y="1236381"/>
                    <a:pt x="859913" y="1700778"/>
                  </a:cubicBezTo>
                  <a:cubicBezTo>
                    <a:pt x="859913" y="2165175"/>
                    <a:pt x="1236381" y="2541643"/>
                    <a:pt x="1700778" y="2541643"/>
                  </a:cubicBezTo>
                  <a:lnTo>
                    <a:pt x="1704145" y="2541304"/>
                  </a:lnTo>
                  <a:lnTo>
                    <a:pt x="1704145" y="3401386"/>
                  </a:lnTo>
                  <a:lnTo>
                    <a:pt x="1700778" y="3401556"/>
                  </a:lnTo>
                  <a:cubicBezTo>
                    <a:pt x="761464" y="3401556"/>
                    <a:pt x="0" y="2640092"/>
                    <a:pt x="0" y="1700778"/>
                  </a:cubicBezTo>
                  <a:cubicBezTo>
                    <a:pt x="0" y="761464"/>
                    <a:pt x="761464" y="0"/>
                    <a:pt x="1700778" y="0"/>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l">
                <a:spcBef>
                  <a:spcPts val="600"/>
                </a:spcBef>
              </a:pPr>
              <a:endParaRPr lang="en-US" dirty="0">
                <a:gradFill>
                  <a:gsLst>
                    <a:gs pos="33654">
                      <a:schemeClr val="bg1"/>
                    </a:gs>
                    <a:gs pos="15000">
                      <a:schemeClr val="bg1"/>
                    </a:gs>
                  </a:gsLst>
                  <a:lin ang="0" scaled="1"/>
                </a:gradFill>
              </a:endParaRPr>
            </a:p>
          </p:txBody>
        </p:sp>
        <p:sp>
          <p:nvSpPr>
            <p:cNvPr id="8" name="Freeform: Shape 35">
              <a:extLst>
                <a:ext uri="{FF2B5EF4-FFF2-40B4-BE49-F238E27FC236}">
                  <a16:creationId xmlns:a16="http://schemas.microsoft.com/office/drawing/2014/main" id="{79E35A37-69C8-2F46-B178-7ADCE39BFA82}"/>
                </a:ext>
              </a:extLst>
            </p:cNvPr>
            <p:cNvSpPr/>
            <p:nvPr userDrawn="1"/>
          </p:nvSpPr>
          <p:spPr>
            <a:xfrm>
              <a:off x="801667" y="1170409"/>
              <a:ext cx="1704145" cy="3401556"/>
            </a:xfrm>
            <a:custGeom>
              <a:avLst/>
              <a:gdLst>
                <a:gd name="connsiteX0" fmla="*/ 1700778 w 1704145"/>
                <a:gd name="connsiteY0" fmla="*/ 0 h 3401556"/>
                <a:gd name="connsiteX1" fmla="*/ 1704145 w 1704145"/>
                <a:gd name="connsiteY1" fmla="*/ 170 h 3401556"/>
                <a:gd name="connsiteX2" fmla="*/ 1704145 w 1704145"/>
                <a:gd name="connsiteY2" fmla="*/ 860253 h 3401556"/>
                <a:gd name="connsiteX3" fmla="*/ 1700778 w 1704145"/>
                <a:gd name="connsiteY3" fmla="*/ 859913 h 3401556"/>
                <a:gd name="connsiteX4" fmla="*/ 859913 w 1704145"/>
                <a:gd name="connsiteY4" fmla="*/ 1700778 h 3401556"/>
                <a:gd name="connsiteX5" fmla="*/ 1700778 w 1704145"/>
                <a:gd name="connsiteY5" fmla="*/ 2541643 h 3401556"/>
                <a:gd name="connsiteX6" fmla="*/ 1704145 w 1704145"/>
                <a:gd name="connsiteY6" fmla="*/ 2541304 h 3401556"/>
                <a:gd name="connsiteX7" fmla="*/ 1704145 w 1704145"/>
                <a:gd name="connsiteY7" fmla="*/ 3401386 h 3401556"/>
                <a:gd name="connsiteX8" fmla="*/ 1700778 w 1704145"/>
                <a:gd name="connsiteY8" fmla="*/ 3401556 h 3401556"/>
                <a:gd name="connsiteX9" fmla="*/ 0 w 1704145"/>
                <a:gd name="connsiteY9" fmla="*/ 1700778 h 3401556"/>
                <a:gd name="connsiteX10" fmla="*/ 1700778 w 1704145"/>
                <a:gd name="connsiteY10" fmla="*/ 0 h 3401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4145" h="3401556">
                  <a:moveTo>
                    <a:pt x="1700778" y="0"/>
                  </a:moveTo>
                  <a:lnTo>
                    <a:pt x="1704145" y="170"/>
                  </a:lnTo>
                  <a:lnTo>
                    <a:pt x="1704145" y="860253"/>
                  </a:lnTo>
                  <a:lnTo>
                    <a:pt x="1700778" y="859913"/>
                  </a:lnTo>
                  <a:cubicBezTo>
                    <a:pt x="1236381" y="859913"/>
                    <a:pt x="859913" y="1236381"/>
                    <a:pt x="859913" y="1700778"/>
                  </a:cubicBezTo>
                  <a:cubicBezTo>
                    <a:pt x="859913" y="2165175"/>
                    <a:pt x="1236381" y="2541643"/>
                    <a:pt x="1700778" y="2541643"/>
                  </a:cubicBezTo>
                  <a:lnTo>
                    <a:pt x="1704145" y="2541304"/>
                  </a:lnTo>
                  <a:lnTo>
                    <a:pt x="1704145" y="3401386"/>
                  </a:lnTo>
                  <a:lnTo>
                    <a:pt x="1700778" y="3401556"/>
                  </a:lnTo>
                  <a:cubicBezTo>
                    <a:pt x="761464" y="3401556"/>
                    <a:pt x="0" y="2640092"/>
                    <a:pt x="0" y="1700778"/>
                  </a:cubicBezTo>
                  <a:cubicBezTo>
                    <a:pt x="0" y="761464"/>
                    <a:pt x="761464" y="0"/>
                    <a:pt x="1700778" y="0"/>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l">
                <a:spcBef>
                  <a:spcPts val="600"/>
                </a:spcBef>
              </a:pPr>
              <a:endParaRPr lang="en-US" dirty="0">
                <a:gradFill>
                  <a:gsLst>
                    <a:gs pos="33654">
                      <a:schemeClr val="bg1"/>
                    </a:gs>
                    <a:gs pos="15000">
                      <a:schemeClr val="bg1"/>
                    </a:gs>
                  </a:gsLst>
                  <a:lin ang="0" scaled="1"/>
                </a:gradFill>
              </a:endParaRPr>
            </a:p>
          </p:txBody>
        </p:sp>
        <p:sp>
          <p:nvSpPr>
            <p:cNvPr id="9" name="Teardrop 8">
              <a:extLst>
                <a:ext uri="{FF2B5EF4-FFF2-40B4-BE49-F238E27FC236}">
                  <a16:creationId xmlns:a16="http://schemas.microsoft.com/office/drawing/2014/main" id="{36A7A42D-36F2-B748-B0C9-4A2D0FA88C2A}"/>
                </a:ext>
              </a:extLst>
            </p:cNvPr>
            <p:cNvSpPr/>
            <p:nvPr userDrawn="1"/>
          </p:nvSpPr>
          <p:spPr>
            <a:xfrm rot="13800000">
              <a:off x="2076044" y="1170409"/>
              <a:ext cx="859536" cy="860797"/>
            </a:xfrm>
            <a:prstGeom prst="teardrop">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l">
                <a:spcBef>
                  <a:spcPts val="600"/>
                </a:spcBef>
              </a:pPr>
              <a:endParaRPr lang="en-US" dirty="0">
                <a:gradFill>
                  <a:gsLst>
                    <a:gs pos="33654">
                      <a:schemeClr val="bg1"/>
                    </a:gs>
                    <a:gs pos="15000">
                      <a:schemeClr val="bg1"/>
                    </a:gs>
                  </a:gsLst>
                  <a:lin ang="0" scaled="1"/>
                </a:gradFill>
              </a:endParaRPr>
            </a:p>
          </p:txBody>
        </p:sp>
        <p:sp>
          <p:nvSpPr>
            <p:cNvPr id="10" name="Teardrop 9">
              <a:extLst>
                <a:ext uri="{FF2B5EF4-FFF2-40B4-BE49-F238E27FC236}">
                  <a16:creationId xmlns:a16="http://schemas.microsoft.com/office/drawing/2014/main" id="{B23FF202-3ABB-C540-9FF0-3232E2541F97}"/>
                </a:ext>
              </a:extLst>
            </p:cNvPr>
            <p:cNvSpPr/>
            <p:nvPr userDrawn="1"/>
          </p:nvSpPr>
          <p:spPr>
            <a:xfrm rot="7800000" flipH="1">
              <a:off x="2069311" y="3711169"/>
              <a:ext cx="859536" cy="860797"/>
            </a:xfrm>
            <a:prstGeom prst="teardrop">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l">
                <a:spcBef>
                  <a:spcPts val="600"/>
                </a:spcBef>
              </a:pPr>
              <a:endParaRPr lang="en-US" dirty="0">
                <a:gradFill>
                  <a:gsLst>
                    <a:gs pos="33654">
                      <a:schemeClr val="bg1"/>
                    </a:gs>
                    <a:gs pos="15000">
                      <a:schemeClr val="bg1"/>
                    </a:gs>
                  </a:gsLst>
                  <a:lin ang="0" scaled="1"/>
                </a:gradFill>
              </a:endParaRPr>
            </a:p>
          </p:txBody>
        </p:sp>
      </p:grpSp>
      <p:pic>
        <p:nvPicPr>
          <p:cNvPr id="11" name="Graphic 4">
            <a:extLst>
              <a:ext uri="{FF2B5EF4-FFF2-40B4-BE49-F238E27FC236}">
                <a16:creationId xmlns:a16="http://schemas.microsoft.com/office/drawing/2014/main" id="{E74E6C62-F648-4C87-A2E1-F7F5C312D2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731520" y="582641"/>
            <a:ext cx="1255776" cy="409916"/>
          </a:xfrm>
          <a:prstGeom prst="rect">
            <a:avLst/>
          </a:prstGeom>
        </p:spPr>
      </p:pic>
    </p:spTree>
    <p:extLst>
      <p:ext uri="{BB962C8B-B14F-4D97-AF65-F5344CB8AC3E}">
        <p14:creationId xmlns:p14="http://schemas.microsoft.com/office/powerpoint/2010/main" val="192038745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Option_Gradi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itle 26">
            <a:extLst>
              <a:ext uri="{FF2B5EF4-FFF2-40B4-BE49-F238E27FC236}">
                <a16:creationId xmlns:a16="http://schemas.microsoft.com/office/drawing/2014/main" id="{465BA052-51A7-49E7-9F24-0CE9F30A4FDD}"/>
              </a:ext>
            </a:extLst>
          </p:cNvPr>
          <p:cNvSpPr>
            <a:spLocks noGrp="1"/>
          </p:cNvSpPr>
          <p:nvPr>
            <p:ph type="title" hasCustomPrompt="1"/>
          </p:nvPr>
        </p:nvSpPr>
        <p:spPr bwMode="black">
          <a:xfrm>
            <a:off x="667321" y="2810429"/>
            <a:ext cx="7347781" cy="615553"/>
          </a:xfrm>
        </p:spPr>
        <p:txBody>
          <a:bodyPr vert="horz" wrap="square" lIns="0" tIns="0" rIns="0" bIns="0" rtlCol="0" anchor="b" anchorCtr="0">
            <a:spAutoFit/>
          </a:bodyPr>
          <a:lstStyle>
            <a:lvl1pPr marL="0" algn="l" defTabSz="612231" rtl="0" eaLnBrk="1" latinLnBrk="0" hangingPunct="1">
              <a:spcBef>
                <a:spcPts val="0"/>
              </a:spcBef>
              <a:buNone/>
              <a:defRPr lang="en-US" sz="4000" kern="1200" spc="-80" baseline="0" dirty="0">
                <a:solidFill>
                  <a:schemeClr val="tx1"/>
                </a:solidFill>
                <a:latin typeface="+mn-lt"/>
                <a:ea typeface="+mn-ea"/>
                <a:cs typeface="+mn-cs"/>
              </a:defRPr>
            </a:lvl1pPr>
          </a:lstStyle>
          <a:p>
            <a:r>
              <a:rPr lang="en-US" dirty="0">
                <a:solidFill>
                  <a:schemeClr val="tx1"/>
                </a:solidFill>
              </a:rPr>
              <a:t>Presentation title goes here</a:t>
            </a:r>
          </a:p>
        </p:txBody>
      </p:sp>
      <p:sp>
        <p:nvSpPr>
          <p:cNvPr id="6" name="Text Placeholder 5">
            <a:extLst>
              <a:ext uri="{FF2B5EF4-FFF2-40B4-BE49-F238E27FC236}">
                <a16:creationId xmlns:a16="http://schemas.microsoft.com/office/drawing/2014/main" id="{5B48232E-CE17-41A4-860A-DA37EE36B8AE}"/>
              </a:ext>
            </a:extLst>
          </p:cNvPr>
          <p:cNvSpPr>
            <a:spLocks noGrp="1"/>
          </p:cNvSpPr>
          <p:nvPr>
            <p:ph type="body" sz="quarter" idx="13" hasCustomPrompt="1"/>
          </p:nvPr>
        </p:nvSpPr>
        <p:spPr>
          <a:xfrm>
            <a:off x="667321" y="4332727"/>
            <a:ext cx="7430936" cy="738664"/>
          </a:xfrm>
        </p:spPr>
        <p:txBody>
          <a:bodyPr wrap="square">
            <a:spAutoFit/>
          </a:bodyPr>
          <a:lstStyle>
            <a:lvl1pPr marL="0" indent="0" algn="l" defTabSz="612231" rtl="0" eaLnBrk="1" latinLnBrk="0" hangingPunct="1">
              <a:spcBef>
                <a:spcPts val="0"/>
              </a:spcBef>
              <a:buClr>
                <a:schemeClr val="tx1"/>
              </a:buClr>
              <a:buSzPct val="100000"/>
              <a:buFont typeface="Arial"/>
              <a:buNone/>
              <a:defRPr lang="en-US" sz="2400" kern="1200" dirty="0">
                <a:solidFill>
                  <a:schemeClr val="tx1"/>
                </a:solidFill>
                <a:latin typeface="+mn-lt"/>
                <a:ea typeface="+mn-ea"/>
                <a:cs typeface="Arial" panose="020B0604020202020204" pitchFamily="34" charset="0"/>
              </a:defRPr>
            </a:lvl1pPr>
          </a:lstStyle>
          <a:p>
            <a:pPr marL="0" indent="0">
              <a:spcBef>
                <a:spcPts val="0"/>
              </a:spcBef>
              <a:buNone/>
            </a:pPr>
            <a:r>
              <a:rPr lang="en-US" dirty="0">
                <a:solidFill>
                  <a:schemeClr val="tx1"/>
                </a:solidFill>
              </a:rPr>
              <a:t>Presented to company </a:t>
            </a:r>
          </a:p>
          <a:p>
            <a:pPr marL="0" indent="0">
              <a:spcBef>
                <a:spcPts val="0"/>
              </a:spcBef>
              <a:buNone/>
            </a:pPr>
            <a:r>
              <a:rPr lang="en-US" dirty="0">
                <a:solidFill>
                  <a:schemeClr val="tx1"/>
                </a:solidFill>
              </a:rPr>
              <a:t>Month Day, 2020</a:t>
            </a:r>
          </a:p>
        </p:txBody>
      </p:sp>
      <p:pic>
        <p:nvPicPr>
          <p:cNvPr id="8" name="Graphic 4">
            <a:extLst>
              <a:ext uri="{FF2B5EF4-FFF2-40B4-BE49-F238E27FC236}">
                <a16:creationId xmlns:a16="http://schemas.microsoft.com/office/drawing/2014/main" id="{B235E62B-4AC6-4362-80F9-252A3A8AD2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654106" y="582641"/>
            <a:ext cx="1255776" cy="409916"/>
          </a:xfrm>
          <a:prstGeom prst="rect">
            <a:avLst/>
          </a:prstGeom>
        </p:spPr>
      </p:pic>
      <p:pic>
        <p:nvPicPr>
          <p:cNvPr id="7" name="Picture 6">
            <a:extLst>
              <a:ext uri="{FF2B5EF4-FFF2-40B4-BE49-F238E27FC236}">
                <a16:creationId xmlns:a16="http://schemas.microsoft.com/office/drawing/2014/main" id="{402D49A9-DBA4-4433-9ADB-A9932AC58CD2}"/>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9362948" y="401194"/>
            <a:ext cx="567886" cy="567886"/>
          </a:xfrm>
          <a:prstGeom prst="rect">
            <a:avLst/>
          </a:prstGeom>
        </p:spPr>
      </p:pic>
      <p:pic>
        <p:nvPicPr>
          <p:cNvPr id="9" name="Picture 8">
            <a:extLst>
              <a:ext uri="{FF2B5EF4-FFF2-40B4-BE49-F238E27FC236}">
                <a16:creationId xmlns:a16="http://schemas.microsoft.com/office/drawing/2014/main" id="{3CA4298B-3104-4098-8604-C08F845FE538}"/>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159871" y="401194"/>
            <a:ext cx="567886" cy="567886"/>
          </a:xfrm>
          <a:prstGeom prst="rect">
            <a:avLst/>
          </a:prstGeom>
        </p:spPr>
      </p:pic>
      <p:pic>
        <p:nvPicPr>
          <p:cNvPr id="10" name="Picture 9">
            <a:extLst>
              <a:ext uri="{FF2B5EF4-FFF2-40B4-BE49-F238E27FC236}">
                <a16:creationId xmlns:a16="http://schemas.microsoft.com/office/drawing/2014/main" id="{C8D4A286-A7A6-4216-846D-58C2099854CB}"/>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956793" y="401194"/>
            <a:ext cx="567886" cy="567886"/>
          </a:xfrm>
          <a:prstGeom prst="rect">
            <a:avLst/>
          </a:prstGeom>
        </p:spPr>
      </p:pic>
      <p:pic>
        <p:nvPicPr>
          <p:cNvPr id="11" name="Picture 10">
            <a:extLst>
              <a:ext uri="{FF2B5EF4-FFF2-40B4-BE49-F238E27FC236}">
                <a16:creationId xmlns:a16="http://schemas.microsoft.com/office/drawing/2014/main" id="{E99AD708-107F-4B29-8C49-A046EEECBA54}"/>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9362948" y="1177053"/>
            <a:ext cx="567886" cy="567886"/>
          </a:xfrm>
          <a:prstGeom prst="rect">
            <a:avLst/>
          </a:prstGeom>
        </p:spPr>
      </p:pic>
      <p:pic>
        <p:nvPicPr>
          <p:cNvPr id="13" name="Picture 12">
            <a:extLst>
              <a:ext uri="{FF2B5EF4-FFF2-40B4-BE49-F238E27FC236}">
                <a16:creationId xmlns:a16="http://schemas.microsoft.com/office/drawing/2014/main" id="{4CEC4DC2-D970-43B6-A64F-848B9F9B336B}"/>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159871" y="1177053"/>
            <a:ext cx="567886" cy="567886"/>
          </a:xfrm>
          <a:prstGeom prst="rect">
            <a:avLst/>
          </a:prstGeom>
        </p:spPr>
      </p:pic>
      <p:pic>
        <p:nvPicPr>
          <p:cNvPr id="14" name="Picture 13">
            <a:extLst>
              <a:ext uri="{FF2B5EF4-FFF2-40B4-BE49-F238E27FC236}">
                <a16:creationId xmlns:a16="http://schemas.microsoft.com/office/drawing/2014/main" id="{E16BB40A-E126-4FE9-AD22-7B56A5CF2564}"/>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956793" y="1177053"/>
            <a:ext cx="567886" cy="567886"/>
          </a:xfrm>
          <a:prstGeom prst="rect">
            <a:avLst/>
          </a:prstGeom>
        </p:spPr>
      </p:pic>
      <p:pic>
        <p:nvPicPr>
          <p:cNvPr id="15" name="Picture 14">
            <a:extLst>
              <a:ext uri="{FF2B5EF4-FFF2-40B4-BE49-F238E27FC236}">
                <a16:creationId xmlns:a16="http://schemas.microsoft.com/office/drawing/2014/main" id="{0851AB10-ADAE-4383-99A2-BF4590C24DBB}"/>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9362948" y="1952911"/>
            <a:ext cx="567886" cy="567886"/>
          </a:xfrm>
          <a:prstGeom prst="rect">
            <a:avLst/>
          </a:prstGeom>
        </p:spPr>
      </p:pic>
      <p:pic>
        <p:nvPicPr>
          <p:cNvPr id="16" name="Picture 15">
            <a:extLst>
              <a:ext uri="{FF2B5EF4-FFF2-40B4-BE49-F238E27FC236}">
                <a16:creationId xmlns:a16="http://schemas.microsoft.com/office/drawing/2014/main" id="{063E8925-A9EC-4A79-8A0A-77103D22BA5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159871" y="1952911"/>
            <a:ext cx="567886" cy="567886"/>
          </a:xfrm>
          <a:prstGeom prst="rect">
            <a:avLst/>
          </a:prstGeom>
        </p:spPr>
      </p:pic>
      <p:pic>
        <p:nvPicPr>
          <p:cNvPr id="17" name="Picture 16">
            <a:extLst>
              <a:ext uri="{FF2B5EF4-FFF2-40B4-BE49-F238E27FC236}">
                <a16:creationId xmlns:a16="http://schemas.microsoft.com/office/drawing/2014/main" id="{93DE59B5-777E-455E-A48B-47BADE456B2C}"/>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956793" y="1952911"/>
            <a:ext cx="567886" cy="567886"/>
          </a:xfrm>
          <a:prstGeom prst="rect">
            <a:avLst/>
          </a:prstGeom>
        </p:spPr>
      </p:pic>
      <p:pic>
        <p:nvPicPr>
          <p:cNvPr id="19" name="Picture 18">
            <a:extLst>
              <a:ext uri="{FF2B5EF4-FFF2-40B4-BE49-F238E27FC236}">
                <a16:creationId xmlns:a16="http://schemas.microsoft.com/office/drawing/2014/main" id="{5CB1E0EA-87A0-4855-A3EB-283E433B216E}"/>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9362948" y="2728770"/>
            <a:ext cx="567886" cy="567886"/>
          </a:xfrm>
          <a:prstGeom prst="rect">
            <a:avLst/>
          </a:prstGeom>
        </p:spPr>
      </p:pic>
      <p:pic>
        <p:nvPicPr>
          <p:cNvPr id="20" name="Picture 19">
            <a:extLst>
              <a:ext uri="{FF2B5EF4-FFF2-40B4-BE49-F238E27FC236}">
                <a16:creationId xmlns:a16="http://schemas.microsoft.com/office/drawing/2014/main" id="{993F090C-CAAE-4D65-B11E-787922B9AA5B}"/>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159871" y="2728770"/>
            <a:ext cx="567886" cy="567886"/>
          </a:xfrm>
          <a:prstGeom prst="rect">
            <a:avLst/>
          </a:prstGeom>
        </p:spPr>
      </p:pic>
      <p:pic>
        <p:nvPicPr>
          <p:cNvPr id="21" name="Picture 20">
            <a:extLst>
              <a:ext uri="{FF2B5EF4-FFF2-40B4-BE49-F238E27FC236}">
                <a16:creationId xmlns:a16="http://schemas.microsoft.com/office/drawing/2014/main" id="{9C5B0B2C-40A0-44DE-B510-63FF375B03C4}"/>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956793" y="2728770"/>
            <a:ext cx="567886" cy="567886"/>
          </a:xfrm>
          <a:prstGeom prst="rect">
            <a:avLst/>
          </a:prstGeom>
        </p:spPr>
      </p:pic>
      <p:pic>
        <p:nvPicPr>
          <p:cNvPr id="22" name="Picture 21">
            <a:extLst>
              <a:ext uri="{FF2B5EF4-FFF2-40B4-BE49-F238E27FC236}">
                <a16:creationId xmlns:a16="http://schemas.microsoft.com/office/drawing/2014/main" id="{C7BD81EC-F649-4C61-B7F4-D7C445C40FD4}"/>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9362948" y="3556868"/>
            <a:ext cx="567886" cy="567886"/>
          </a:xfrm>
          <a:prstGeom prst="rect">
            <a:avLst/>
          </a:prstGeom>
        </p:spPr>
      </p:pic>
      <p:pic>
        <p:nvPicPr>
          <p:cNvPr id="23" name="Picture 22">
            <a:extLst>
              <a:ext uri="{FF2B5EF4-FFF2-40B4-BE49-F238E27FC236}">
                <a16:creationId xmlns:a16="http://schemas.microsoft.com/office/drawing/2014/main" id="{75616670-ADD7-458D-89AA-A8B1EA34A11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159871" y="3556868"/>
            <a:ext cx="567886" cy="567886"/>
          </a:xfrm>
          <a:prstGeom prst="rect">
            <a:avLst/>
          </a:prstGeom>
        </p:spPr>
      </p:pic>
      <p:pic>
        <p:nvPicPr>
          <p:cNvPr id="24" name="Picture 23">
            <a:extLst>
              <a:ext uri="{FF2B5EF4-FFF2-40B4-BE49-F238E27FC236}">
                <a16:creationId xmlns:a16="http://schemas.microsoft.com/office/drawing/2014/main" id="{5E2BEBC3-87C9-4185-80CE-D083F58FA6EE}"/>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956793" y="3556868"/>
            <a:ext cx="567886" cy="567886"/>
          </a:xfrm>
          <a:prstGeom prst="rect">
            <a:avLst/>
          </a:prstGeom>
        </p:spPr>
      </p:pic>
      <p:pic>
        <p:nvPicPr>
          <p:cNvPr id="25" name="Picture 24">
            <a:extLst>
              <a:ext uri="{FF2B5EF4-FFF2-40B4-BE49-F238E27FC236}">
                <a16:creationId xmlns:a16="http://schemas.microsoft.com/office/drawing/2014/main" id="{863639A7-6E9E-4620-89CE-6DC0C94869BD}"/>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9362948" y="4332727"/>
            <a:ext cx="567886" cy="567886"/>
          </a:xfrm>
          <a:prstGeom prst="rect">
            <a:avLst/>
          </a:prstGeom>
        </p:spPr>
      </p:pic>
      <p:pic>
        <p:nvPicPr>
          <p:cNvPr id="26" name="Picture 25">
            <a:extLst>
              <a:ext uri="{FF2B5EF4-FFF2-40B4-BE49-F238E27FC236}">
                <a16:creationId xmlns:a16="http://schemas.microsoft.com/office/drawing/2014/main" id="{AE232B0A-2465-45F6-8373-EE3F0FFA89D4}"/>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159871" y="4332727"/>
            <a:ext cx="567886" cy="567886"/>
          </a:xfrm>
          <a:prstGeom prst="rect">
            <a:avLst/>
          </a:prstGeom>
        </p:spPr>
      </p:pic>
      <p:pic>
        <p:nvPicPr>
          <p:cNvPr id="27" name="Picture 26">
            <a:extLst>
              <a:ext uri="{FF2B5EF4-FFF2-40B4-BE49-F238E27FC236}">
                <a16:creationId xmlns:a16="http://schemas.microsoft.com/office/drawing/2014/main" id="{59750101-1820-49BA-AA17-CD407A470BF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956793" y="4332727"/>
            <a:ext cx="567886" cy="567886"/>
          </a:xfrm>
          <a:prstGeom prst="rect">
            <a:avLst/>
          </a:prstGeom>
        </p:spPr>
      </p:pic>
      <p:pic>
        <p:nvPicPr>
          <p:cNvPr id="28" name="Picture 27">
            <a:extLst>
              <a:ext uri="{FF2B5EF4-FFF2-40B4-BE49-F238E27FC236}">
                <a16:creationId xmlns:a16="http://schemas.microsoft.com/office/drawing/2014/main" id="{18A5CC41-F6A8-437C-9920-CA13A15AB94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9362948" y="5108586"/>
            <a:ext cx="567886" cy="567886"/>
          </a:xfrm>
          <a:prstGeom prst="rect">
            <a:avLst/>
          </a:prstGeom>
        </p:spPr>
      </p:pic>
      <p:pic>
        <p:nvPicPr>
          <p:cNvPr id="29" name="Picture 28">
            <a:extLst>
              <a:ext uri="{FF2B5EF4-FFF2-40B4-BE49-F238E27FC236}">
                <a16:creationId xmlns:a16="http://schemas.microsoft.com/office/drawing/2014/main" id="{C1373717-2F5A-4CC1-897D-2C7875FE2F5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159871" y="5108586"/>
            <a:ext cx="567886" cy="567886"/>
          </a:xfrm>
          <a:prstGeom prst="rect">
            <a:avLst/>
          </a:prstGeom>
        </p:spPr>
      </p:pic>
      <p:pic>
        <p:nvPicPr>
          <p:cNvPr id="30" name="Picture 29">
            <a:extLst>
              <a:ext uri="{FF2B5EF4-FFF2-40B4-BE49-F238E27FC236}">
                <a16:creationId xmlns:a16="http://schemas.microsoft.com/office/drawing/2014/main" id="{143E976C-D58E-42CC-ABB2-3E3F58DCB33F}"/>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956793" y="5108586"/>
            <a:ext cx="567886" cy="567886"/>
          </a:xfrm>
          <a:prstGeom prst="rect">
            <a:avLst/>
          </a:prstGeom>
        </p:spPr>
      </p:pic>
      <p:pic>
        <p:nvPicPr>
          <p:cNvPr id="31" name="Picture 30">
            <a:extLst>
              <a:ext uri="{FF2B5EF4-FFF2-40B4-BE49-F238E27FC236}">
                <a16:creationId xmlns:a16="http://schemas.microsoft.com/office/drawing/2014/main" id="{A4A64772-0F6A-4E56-98AC-936ED273959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9362948" y="5884445"/>
            <a:ext cx="567886" cy="567886"/>
          </a:xfrm>
          <a:prstGeom prst="rect">
            <a:avLst/>
          </a:prstGeom>
        </p:spPr>
      </p:pic>
      <p:pic>
        <p:nvPicPr>
          <p:cNvPr id="32" name="Picture 31">
            <a:extLst>
              <a:ext uri="{FF2B5EF4-FFF2-40B4-BE49-F238E27FC236}">
                <a16:creationId xmlns:a16="http://schemas.microsoft.com/office/drawing/2014/main" id="{F93FEF77-5E0C-465C-AD2D-BBF8A90762AB}"/>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159871" y="5884445"/>
            <a:ext cx="567886" cy="567886"/>
          </a:xfrm>
          <a:prstGeom prst="rect">
            <a:avLst/>
          </a:prstGeom>
        </p:spPr>
      </p:pic>
      <p:pic>
        <p:nvPicPr>
          <p:cNvPr id="33" name="Picture 32">
            <a:extLst>
              <a:ext uri="{FF2B5EF4-FFF2-40B4-BE49-F238E27FC236}">
                <a16:creationId xmlns:a16="http://schemas.microsoft.com/office/drawing/2014/main" id="{8C21CA9C-E224-4FB8-B47B-5B1E3A5C77E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956793" y="5884445"/>
            <a:ext cx="567886" cy="567886"/>
          </a:xfrm>
          <a:prstGeom prst="rect">
            <a:avLst/>
          </a:prstGeom>
        </p:spPr>
      </p:pic>
    </p:spTree>
    <p:extLst>
      <p:ext uri="{BB962C8B-B14F-4D97-AF65-F5344CB8AC3E}">
        <p14:creationId xmlns:p14="http://schemas.microsoft.com/office/powerpoint/2010/main" val="286289095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pos="332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Option_Gradi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itle 26">
            <a:extLst>
              <a:ext uri="{FF2B5EF4-FFF2-40B4-BE49-F238E27FC236}">
                <a16:creationId xmlns:a16="http://schemas.microsoft.com/office/drawing/2014/main" id="{465BA052-51A7-49E7-9F24-0CE9F30A4FDD}"/>
              </a:ext>
            </a:extLst>
          </p:cNvPr>
          <p:cNvSpPr>
            <a:spLocks noGrp="1"/>
          </p:cNvSpPr>
          <p:nvPr userDrawn="1">
            <p:ph type="title" hasCustomPrompt="1"/>
          </p:nvPr>
        </p:nvSpPr>
        <p:spPr bwMode="black">
          <a:xfrm>
            <a:off x="734399" y="3048402"/>
            <a:ext cx="7347781" cy="615553"/>
          </a:xfrm>
        </p:spPr>
        <p:txBody>
          <a:bodyPr vert="horz" wrap="square" lIns="0" tIns="0" rIns="0" bIns="0" rtlCol="0" anchor="b" anchorCtr="0">
            <a:spAutoFit/>
          </a:bodyPr>
          <a:lstStyle>
            <a:lvl1pPr marL="0" algn="l" defTabSz="612231" rtl="0" eaLnBrk="1" latinLnBrk="0" hangingPunct="1">
              <a:spcBef>
                <a:spcPts val="0"/>
              </a:spcBef>
              <a:buNone/>
              <a:defRPr lang="en-US" sz="4000" kern="1200" spc="-80" baseline="0" dirty="0">
                <a:solidFill>
                  <a:schemeClr val="tx1"/>
                </a:solidFill>
                <a:latin typeface="+mn-lt"/>
                <a:ea typeface="+mn-ea"/>
                <a:cs typeface="+mn-cs"/>
              </a:defRPr>
            </a:lvl1pPr>
          </a:lstStyle>
          <a:p>
            <a:r>
              <a:rPr lang="en-US" dirty="0">
                <a:solidFill>
                  <a:schemeClr val="tx1"/>
                </a:solidFill>
              </a:rPr>
              <a:t>Presentation title goes here</a:t>
            </a:r>
          </a:p>
        </p:txBody>
      </p:sp>
      <p:sp>
        <p:nvSpPr>
          <p:cNvPr id="6" name="Text Placeholder 5">
            <a:extLst>
              <a:ext uri="{FF2B5EF4-FFF2-40B4-BE49-F238E27FC236}">
                <a16:creationId xmlns:a16="http://schemas.microsoft.com/office/drawing/2014/main" id="{5B48232E-CE17-41A4-860A-DA37EE36B8AE}"/>
              </a:ext>
            </a:extLst>
          </p:cNvPr>
          <p:cNvSpPr>
            <a:spLocks noGrp="1"/>
          </p:cNvSpPr>
          <p:nvPr userDrawn="1">
            <p:ph type="body" sz="quarter" idx="13" hasCustomPrompt="1"/>
          </p:nvPr>
        </p:nvSpPr>
        <p:spPr>
          <a:xfrm>
            <a:off x="734399" y="4648035"/>
            <a:ext cx="7430936" cy="738664"/>
          </a:xfrm>
        </p:spPr>
        <p:txBody>
          <a:bodyPr wrap="square">
            <a:spAutoFit/>
          </a:bodyPr>
          <a:lstStyle>
            <a:lvl1pPr marL="0" marR="0" indent="0" algn="l" defTabSz="612231" rtl="0" eaLnBrk="1" fontAlgn="auto" latinLnBrk="0" hangingPunct="1">
              <a:lnSpc>
                <a:spcPct val="100000"/>
              </a:lnSpc>
              <a:spcBef>
                <a:spcPts val="0"/>
              </a:spcBef>
              <a:spcAft>
                <a:spcPts val="0"/>
              </a:spcAft>
              <a:buClr>
                <a:schemeClr val="tx1"/>
              </a:buClr>
              <a:buSzPct val="100000"/>
              <a:buFont typeface="Arial"/>
              <a:buNone/>
              <a:tabLst/>
              <a:defRPr lang="en-US" sz="2400" kern="1200" dirty="0">
                <a:solidFill>
                  <a:schemeClr val="tx1"/>
                </a:solidFill>
                <a:latin typeface="+mn-lt"/>
                <a:ea typeface="+mn-ea"/>
                <a:cs typeface="Arial" panose="020B0604020202020204" pitchFamily="34" charset="0"/>
              </a:defRPr>
            </a:lvl1pPr>
          </a:lstStyle>
          <a:p>
            <a:pPr marL="0" marR="0" lvl="0" indent="0" algn="l" defTabSz="612231" rtl="0" eaLnBrk="1" fontAlgn="auto" latinLnBrk="0" hangingPunct="1">
              <a:lnSpc>
                <a:spcPct val="100000"/>
              </a:lnSpc>
              <a:spcBef>
                <a:spcPts val="0"/>
              </a:spcBef>
              <a:spcAft>
                <a:spcPts val="0"/>
              </a:spcAft>
              <a:buClr>
                <a:schemeClr val="tx1"/>
              </a:buClr>
              <a:buSzPct val="100000"/>
              <a:buFont typeface="Arial"/>
              <a:buNone/>
              <a:tabLst/>
              <a:defRPr/>
            </a:pPr>
            <a:r>
              <a:rPr lang="en-US" dirty="0">
                <a:solidFill>
                  <a:schemeClr val="tx1"/>
                </a:solidFill>
              </a:rPr>
              <a:t>Presented Month Day, 2020</a:t>
            </a:r>
          </a:p>
          <a:p>
            <a:pPr marL="0" indent="0">
              <a:spcBef>
                <a:spcPts val="0"/>
              </a:spcBef>
              <a:buNone/>
            </a:pPr>
            <a:r>
              <a:rPr lang="en-US" dirty="0">
                <a:solidFill>
                  <a:schemeClr val="tx1"/>
                </a:solidFill>
              </a:rPr>
              <a:t> to company </a:t>
            </a:r>
          </a:p>
        </p:txBody>
      </p:sp>
      <p:pic>
        <p:nvPicPr>
          <p:cNvPr id="8" name="Graphic 4">
            <a:extLst>
              <a:ext uri="{FF2B5EF4-FFF2-40B4-BE49-F238E27FC236}">
                <a16:creationId xmlns:a16="http://schemas.microsoft.com/office/drawing/2014/main" id="{B235E62B-4AC6-4362-80F9-252A3A8AD2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734399" y="582641"/>
            <a:ext cx="1255776" cy="409916"/>
          </a:xfrm>
          <a:prstGeom prst="rect">
            <a:avLst/>
          </a:prstGeom>
        </p:spPr>
      </p:pic>
      <p:grpSp>
        <p:nvGrpSpPr>
          <p:cNvPr id="2" name="Group 1">
            <a:extLst>
              <a:ext uri="{FF2B5EF4-FFF2-40B4-BE49-F238E27FC236}">
                <a16:creationId xmlns:a16="http://schemas.microsoft.com/office/drawing/2014/main" id="{D6301657-63E8-4A1C-9BDC-273542A90885}"/>
              </a:ext>
            </a:extLst>
          </p:cNvPr>
          <p:cNvGrpSpPr/>
          <p:nvPr userDrawn="1"/>
        </p:nvGrpSpPr>
        <p:grpSpPr>
          <a:xfrm>
            <a:off x="10385043" y="950119"/>
            <a:ext cx="828362" cy="4957763"/>
            <a:chOff x="10385043" y="950119"/>
            <a:chExt cx="828362" cy="4957763"/>
          </a:xfrm>
        </p:grpSpPr>
        <p:pic>
          <p:nvPicPr>
            <p:cNvPr id="9" name="Picture 8">
              <a:extLst>
                <a:ext uri="{FF2B5EF4-FFF2-40B4-BE49-F238E27FC236}">
                  <a16:creationId xmlns:a16="http://schemas.microsoft.com/office/drawing/2014/main" id="{8CD1425E-1B44-4475-89EA-8AEEF363AAE8}"/>
                </a:ext>
              </a:extLst>
            </p:cNvPr>
            <p:cNvPicPr>
              <a:picLocks noChangeAspect="1"/>
            </p:cNvPicPr>
            <p:nvPr/>
          </p:nvPicPr>
          <p:blipFill>
            <a:blip r:embed="rId4" cstate="screen">
              <a:alphaModFix amt="50000"/>
              <a:extLst>
                <a:ext uri="{28A0092B-C50C-407E-A947-70E740481C1C}">
                  <a14:useLocalDpi xmlns:a14="http://schemas.microsoft.com/office/drawing/2010/main"/>
                </a:ext>
              </a:extLst>
            </a:blip>
            <a:stretch>
              <a:fillRect/>
            </a:stretch>
          </p:blipFill>
          <p:spPr>
            <a:xfrm>
              <a:off x="10385043" y="5356934"/>
              <a:ext cx="755004" cy="550948"/>
            </a:xfrm>
            <a:prstGeom prst="rect">
              <a:avLst/>
            </a:prstGeom>
            <a:effectLst>
              <a:outerShdw blurRad="63500" dist="50800" dir="5400000" algn="ctr" rotWithShape="0">
                <a:srgbClr val="000000">
                  <a:alpha val="30000"/>
                </a:srgbClr>
              </a:outerShdw>
            </a:effectLst>
          </p:spPr>
        </p:pic>
        <p:pic>
          <p:nvPicPr>
            <p:cNvPr id="10" name="Picture 9">
              <a:extLst>
                <a:ext uri="{FF2B5EF4-FFF2-40B4-BE49-F238E27FC236}">
                  <a16:creationId xmlns:a16="http://schemas.microsoft.com/office/drawing/2014/main" id="{7AD07B2F-2679-4E60-AF20-B1F9A329EF94}"/>
                </a:ext>
              </a:extLst>
            </p:cNvPr>
            <p:cNvPicPr>
              <a:picLocks noChangeAspect="1"/>
            </p:cNvPicPr>
            <p:nvPr/>
          </p:nvPicPr>
          <p:blipFill>
            <a:blip r:embed="rId5" cstate="screen">
              <a:alphaModFix amt="50000"/>
              <a:extLst>
                <a:ext uri="{28A0092B-C50C-407E-A947-70E740481C1C}">
                  <a14:useLocalDpi xmlns:a14="http://schemas.microsoft.com/office/drawing/2010/main"/>
                </a:ext>
              </a:extLst>
            </a:blip>
            <a:stretch>
              <a:fillRect/>
            </a:stretch>
          </p:blipFill>
          <p:spPr>
            <a:xfrm>
              <a:off x="10515904" y="4260331"/>
              <a:ext cx="479529" cy="775409"/>
            </a:xfrm>
            <a:prstGeom prst="rect">
              <a:avLst/>
            </a:prstGeom>
            <a:effectLst>
              <a:outerShdw blurRad="63500" dist="50800" dir="5400000" algn="ctr" rotWithShape="0">
                <a:srgbClr val="000000">
                  <a:alpha val="30000"/>
                </a:srgbClr>
              </a:outerShdw>
            </a:effectLst>
          </p:spPr>
        </p:pic>
        <p:pic>
          <p:nvPicPr>
            <p:cNvPr id="11" name="Picture 10">
              <a:extLst>
                <a:ext uri="{FF2B5EF4-FFF2-40B4-BE49-F238E27FC236}">
                  <a16:creationId xmlns:a16="http://schemas.microsoft.com/office/drawing/2014/main" id="{1731CDF0-A0C9-45EB-97A3-F9FD36396296}"/>
                </a:ext>
              </a:extLst>
            </p:cNvPr>
            <p:cNvPicPr>
              <a:picLocks noChangeAspect="1"/>
            </p:cNvPicPr>
            <p:nvPr/>
          </p:nvPicPr>
          <p:blipFill>
            <a:blip r:embed="rId6" cstate="screen">
              <a:alphaModFix amt="50000"/>
              <a:extLst>
                <a:ext uri="{28A0092B-C50C-407E-A947-70E740481C1C}">
                  <a14:useLocalDpi xmlns:a14="http://schemas.microsoft.com/office/drawing/2010/main"/>
                </a:ext>
              </a:extLst>
            </a:blip>
            <a:stretch>
              <a:fillRect/>
            </a:stretch>
          </p:blipFill>
          <p:spPr>
            <a:xfrm>
              <a:off x="10390145" y="3194338"/>
              <a:ext cx="744801" cy="744800"/>
            </a:xfrm>
            <a:prstGeom prst="rect">
              <a:avLst/>
            </a:prstGeom>
            <a:effectLst>
              <a:outerShdw blurRad="63500" dist="50800" dir="5400000" algn="ctr" rotWithShape="0">
                <a:srgbClr val="000000">
                  <a:alpha val="30000"/>
                </a:srgbClr>
              </a:outerShdw>
            </a:effectLst>
          </p:spPr>
        </p:pic>
        <p:pic>
          <p:nvPicPr>
            <p:cNvPr id="12" name="Picture 11">
              <a:extLst>
                <a:ext uri="{FF2B5EF4-FFF2-40B4-BE49-F238E27FC236}">
                  <a16:creationId xmlns:a16="http://schemas.microsoft.com/office/drawing/2014/main" id="{A0CCC272-A192-49B6-8DF5-CD9EB1D435F4}"/>
                </a:ext>
              </a:extLst>
            </p:cNvPr>
            <p:cNvPicPr>
              <a:picLocks noChangeAspect="1"/>
            </p:cNvPicPr>
            <p:nvPr/>
          </p:nvPicPr>
          <p:blipFill>
            <a:blip r:embed="rId7" cstate="screen">
              <a:alphaModFix amt="50000"/>
              <a:extLst>
                <a:ext uri="{28A0092B-C50C-407E-A947-70E740481C1C}">
                  <a14:useLocalDpi xmlns:a14="http://schemas.microsoft.com/office/drawing/2010/main"/>
                </a:ext>
              </a:extLst>
            </a:blip>
            <a:stretch>
              <a:fillRect/>
            </a:stretch>
          </p:blipFill>
          <p:spPr>
            <a:xfrm>
              <a:off x="10386982" y="2138546"/>
              <a:ext cx="826423" cy="734598"/>
            </a:xfrm>
            <a:prstGeom prst="rect">
              <a:avLst/>
            </a:prstGeom>
            <a:effectLst>
              <a:outerShdw blurRad="63500" dist="50800" dir="5400000" algn="ctr" rotWithShape="0">
                <a:srgbClr val="000000">
                  <a:alpha val="30000"/>
                </a:srgbClr>
              </a:outerShdw>
            </a:effectLst>
          </p:spPr>
        </p:pic>
        <p:pic>
          <p:nvPicPr>
            <p:cNvPr id="13" name="Picture 12">
              <a:extLst>
                <a:ext uri="{FF2B5EF4-FFF2-40B4-BE49-F238E27FC236}">
                  <a16:creationId xmlns:a16="http://schemas.microsoft.com/office/drawing/2014/main" id="{1BF4BF7C-6773-4F4A-A59E-DC970EFFDC46}"/>
                </a:ext>
              </a:extLst>
            </p:cNvPr>
            <p:cNvPicPr>
              <a:picLocks noChangeAspect="1"/>
            </p:cNvPicPr>
            <p:nvPr/>
          </p:nvPicPr>
          <p:blipFill>
            <a:blip r:embed="rId8" cstate="screen">
              <a:alphaModFix amt="50000"/>
              <a:extLst>
                <a:ext uri="{28A0092B-C50C-407E-A947-70E740481C1C}">
                  <a14:useLocalDpi xmlns:a14="http://schemas.microsoft.com/office/drawing/2010/main"/>
                </a:ext>
              </a:extLst>
            </a:blip>
            <a:stretch>
              <a:fillRect/>
            </a:stretch>
          </p:blipFill>
          <p:spPr>
            <a:xfrm>
              <a:off x="10515904" y="950119"/>
              <a:ext cx="673382" cy="867234"/>
            </a:xfrm>
            <a:prstGeom prst="rect">
              <a:avLst/>
            </a:prstGeom>
            <a:effectLst>
              <a:outerShdw blurRad="63500" dist="50800" dir="5400000" algn="ctr" rotWithShape="0">
                <a:srgbClr val="000000">
                  <a:alpha val="30000"/>
                </a:srgbClr>
              </a:outerShdw>
            </a:effectLst>
          </p:spPr>
        </p:pic>
      </p:grpSp>
    </p:spTree>
    <p:extLst>
      <p:ext uri="{BB962C8B-B14F-4D97-AF65-F5344CB8AC3E}">
        <p14:creationId xmlns:p14="http://schemas.microsoft.com/office/powerpoint/2010/main" val="168188107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pos="332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Option_Gradi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itle 26">
            <a:extLst>
              <a:ext uri="{FF2B5EF4-FFF2-40B4-BE49-F238E27FC236}">
                <a16:creationId xmlns:a16="http://schemas.microsoft.com/office/drawing/2014/main" id="{465BA052-51A7-49E7-9F24-0CE9F30A4FDD}"/>
              </a:ext>
            </a:extLst>
          </p:cNvPr>
          <p:cNvSpPr>
            <a:spLocks noGrp="1"/>
          </p:cNvSpPr>
          <p:nvPr userDrawn="1">
            <p:ph type="title" hasCustomPrompt="1"/>
          </p:nvPr>
        </p:nvSpPr>
        <p:spPr bwMode="black">
          <a:xfrm>
            <a:off x="3506628" y="2799622"/>
            <a:ext cx="7347781" cy="615553"/>
          </a:xfrm>
        </p:spPr>
        <p:txBody>
          <a:bodyPr vert="horz" wrap="square" lIns="0" tIns="0" rIns="0" bIns="0" rtlCol="0" anchor="b" anchorCtr="0">
            <a:spAutoFit/>
          </a:bodyPr>
          <a:lstStyle>
            <a:lvl1pPr marL="0" algn="l" defTabSz="612231" rtl="0" eaLnBrk="1" latinLnBrk="0" hangingPunct="1">
              <a:spcBef>
                <a:spcPts val="0"/>
              </a:spcBef>
              <a:buNone/>
              <a:defRPr lang="en-US" sz="4000" kern="1200" spc="-80" baseline="0" dirty="0">
                <a:solidFill>
                  <a:schemeClr val="tx1"/>
                </a:solidFill>
                <a:latin typeface="+mn-lt"/>
                <a:ea typeface="+mn-ea"/>
                <a:cs typeface="+mn-cs"/>
              </a:defRPr>
            </a:lvl1pPr>
          </a:lstStyle>
          <a:p>
            <a:r>
              <a:rPr lang="en-US" dirty="0">
                <a:solidFill>
                  <a:schemeClr val="tx1"/>
                </a:solidFill>
              </a:rPr>
              <a:t>Presentation title goes here</a:t>
            </a:r>
          </a:p>
        </p:txBody>
      </p:sp>
      <p:sp>
        <p:nvSpPr>
          <p:cNvPr id="6" name="Text Placeholder 5">
            <a:extLst>
              <a:ext uri="{FF2B5EF4-FFF2-40B4-BE49-F238E27FC236}">
                <a16:creationId xmlns:a16="http://schemas.microsoft.com/office/drawing/2014/main" id="{5B48232E-CE17-41A4-860A-DA37EE36B8AE}"/>
              </a:ext>
            </a:extLst>
          </p:cNvPr>
          <p:cNvSpPr>
            <a:spLocks noGrp="1"/>
          </p:cNvSpPr>
          <p:nvPr userDrawn="1">
            <p:ph type="body" sz="quarter" idx="13" hasCustomPrompt="1"/>
          </p:nvPr>
        </p:nvSpPr>
        <p:spPr>
          <a:xfrm>
            <a:off x="3506628" y="4321920"/>
            <a:ext cx="7430936" cy="738664"/>
          </a:xfrm>
        </p:spPr>
        <p:txBody>
          <a:bodyPr wrap="square">
            <a:spAutoFit/>
          </a:bodyPr>
          <a:lstStyle>
            <a:lvl1pPr marL="0" indent="0" algn="l" defTabSz="612231" rtl="0" eaLnBrk="1" latinLnBrk="0" hangingPunct="1">
              <a:spcBef>
                <a:spcPts val="0"/>
              </a:spcBef>
              <a:buClr>
                <a:schemeClr val="tx1"/>
              </a:buClr>
              <a:buSzPct val="100000"/>
              <a:buFont typeface="Arial"/>
              <a:buNone/>
              <a:defRPr lang="en-US" sz="2400" kern="1200" dirty="0">
                <a:solidFill>
                  <a:schemeClr val="tx1"/>
                </a:solidFill>
                <a:latin typeface="+mn-lt"/>
                <a:ea typeface="+mn-ea"/>
                <a:cs typeface="Arial" panose="020B0604020202020204" pitchFamily="34" charset="0"/>
              </a:defRPr>
            </a:lvl1pPr>
          </a:lstStyle>
          <a:p>
            <a:pPr marL="0" indent="0">
              <a:spcBef>
                <a:spcPts val="0"/>
              </a:spcBef>
              <a:buNone/>
            </a:pPr>
            <a:r>
              <a:rPr lang="en-US" dirty="0">
                <a:solidFill>
                  <a:schemeClr val="tx1"/>
                </a:solidFill>
              </a:rPr>
              <a:t>Presented to company </a:t>
            </a:r>
          </a:p>
          <a:p>
            <a:pPr marL="0" indent="0">
              <a:spcBef>
                <a:spcPts val="0"/>
              </a:spcBef>
              <a:buNone/>
            </a:pPr>
            <a:r>
              <a:rPr lang="en-US" dirty="0">
                <a:solidFill>
                  <a:schemeClr val="tx1"/>
                </a:solidFill>
              </a:rPr>
              <a:t>Month Day, 2020</a:t>
            </a:r>
          </a:p>
        </p:txBody>
      </p:sp>
      <p:pic>
        <p:nvPicPr>
          <p:cNvPr id="8" name="Graphic 4">
            <a:extLst>
              <a:ext uri="{FF2B5EF4-FFF2-40B4-BE49-F238E27FC236}">
                <a16:creationId xmlns:a16="http://schemas.microsoft.com/office/drawing/2014/main" id="{B235E62B-4AC6-4362-80F9-252A3A8AD2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3506628" y="582641"/>
            <a:ext cx="1255776" cy="409916"/>
          </a:xfrm>
          <a:prstGeom prst="rect">
            <a:avLst/>
          </a:prstGeom>
        </p:spPr>
      </p:pic>
      <p:pic>
        <p:nvPicPr>
          <p:cNvPr id="49" name="Picture 48">
            <a:extLst>
              <a:ext uri="{FF2B5EF4-FFF2-40B4-BE49-F238E27FC236}">
                <a16:creationId xmlns:a16="http://schemas.microsoft.com/office/drawing/2014/main" id="{77EF019F-3BD7-434D-BC5C-06D57A05D33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3186575"/>
            <a:ext cx="3039057" cy="3671425"/>
          </a:xfrm>
          <a:custGeom>
            <a:avLst/>
            <a:gdLst>
              <a:gd name="connsiteX0" fmla="*/ 0 w 3039057"/>
              <a:gd name="connsiteY0" fmla="*/ 0 h 3671425"/>
              <a:gd name="connsiteX1" fmla="*/ 3039057 w 3039057"/>
              <a:gd name="connsiteY1" fmla="*/ 0 h 3671425"/>
              <a:gd name="connsiteX2" fmla="*/ 3039057 w 3039057"/>
              <a:gd name="connsiteY2" fmla="*/ 3671425 h 3671425"/>
              <a:gd name="connsiteX3" fmla="*/ 0 w 3039057"/>
              <a:gd name="connsiteY3" fmla="*/ 3671425 h 3671425"/>
              <a:gd name="connsiteX4" fmla="*/ 0 w 3039057"/>
              <a:gd name="connsiteY4" fmla="*/ 0 h 3671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9057" h="3671425">
                <a:moveTo>
                  <a:pt x="0" y="0"/>
                </a:moveTo>
                <a:lnTo>
                  <a:pt x="3039057" y="0"/>
                </a:lnTo>
                <a:lnTo>
                  <a:pt x="3039057" y="3671425"/>
                </a:lnTo>
                <a:lnTo>
                  <a:pt x="0" y="3671425"/>
                </a:lnTo>
                <a:lnTo>
                  <a:pt x="0" y="0"/>
                </a:lnTo>
                <a:close/>
              </a:path>
            </a:pathLst>
          </a:custGeom>
        </p:spPr>
      </p:pic>
    </p:spTree>
    <p:extLst>
      <p:ext uri="{BB962C8B-B14F-4D97-AF65-F5344CB8AC3E}">
        <p14:creationId xmlns:p14="http://schemas.microsoft.com/office/powerpoint/2010/main" val="229878441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pos="332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Option 1 Dark">
    <p:bg>
      <p:bgRef idx="1001">
        <a:schemeClr val="bg2"/>
      </p:bgRef>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F80BA275-3F8D-48E3-B68E-DD25F28745C9}"/>
              </a:ext>
            </a:extLst>
          </p:cNvPr>
          <p:cNvSpPr>
            <a:spLocks noGrp="1"/>
          </p:cNvSpPr>
          <p:nvPr>
            <p:ph type="pic" sz="quarter" idx="10" hasCustomPrompt="1"/>
          </p:nvPr>
        </p:nvSpPr>
        <p:spPr>
          <a:xfrm>
            <a:off x="6096000" y="0"/>
            <a:ext cx="6096000" cy="6864096"/>
          </a:xfrm>
          <a:prstGeom prst="rect">
            <a:avLst/>
          </a:prstGeom>
          <a:blipFill dpi="0" rotWithShape="1">
            <a:blip r:embed="rId2"/>
            <a:srcRect/>
            <a:stretch>
              <a:fillRect/>
            </a:stretch>
          </a:blipFill>
        </p:spPr>
        <p:txBody>
          <a:bodyPr wrap="square">
            <a:noAutofit/>
          </a:bodyPr>
          <a:lstStyle>
            <a:lvl1pPr>
              <a:defRPr/>
            </a:lvl1pPr>
          </a:lstStyle>
          <a:p>
            <a:r>
              <a:rPr lang="en-US" dirty="0"/>
              <a:t>Click icon to change image</a:t>
            </a:r>
          </a:p>
        </p:txBody>
      </p:sp>
      <p:sp>
        <p:nvSpPr>
          <p:cNvPr id="18" name="Title 26">
            <a:extLst>
              <a:ext uri="{FF2B5EF4-FFF2-40B4-BE49-F238E27FC236}">
                <a16:creationId xmlns:a16="http://schemas.microsoft.com/office/drawing/2014/main" id="{4E1DDB6F-661D-42A7-9D17-B316AACDCA75}"/>
              </a:ext>
            </a:extLst>
          </p:cNvPr>
          <p:cNvSpPr>
            <a:spLocks noGrp="1"/>
          </p:cNvSpPr>
          <p:nvPr>
            <p:ph type="title"/>
          </p:nvPr>
        </p:nvSpPr>
        <p:spPr>
          <a:xfrm>
            <a:off x="723900" y="2813448"/>
            <a:ext cx="3676587" cy="1231106"/>
          </a:xfrm>
        </p:spPr>
        <p:txBody>
          <a:bodyPr vert="horz" wrap="square" lIns="0" tIns="0" rIns="0" bIns="0" rtlCol="0" anchor="ctr" anchorCtr="0">
            <a:spAutoFit/>
          </a:bodyPr>
          <a:lstStyle>
            <a:lvl1pPr marL="0" indent="0" algn="l" defTabSz="612231" rtl="0" eaLnBrk="1" latinLnBrk="0" hangingPunct="1">
              <a:spcBef>
                <a:spcPts val="0"/>
              </a:spcBef>
              <a:buClr>
                <a:schemeClr val="tx2"/>
              </a:buClr>
              <a:buSzPct val="120000"/>
              <a:buFont typeface="Arial"/>
              <a:buNone/>
              <a:defRPr lang="en-US" sz="4000" kern="1200" spc="-107" baseline="0" dirty="0">
                <a:gradFill>
                  <a:gsLst>
                    <a:gs pos="45673">
                      <a:schemeClr val="tx2"/>
                    </a:gs>
                    <a:gs pos="61058">
                      <a:schemeClr val="tx2"/>
                    </a:gs>
                  </a:gsLst>
                  <a:lin ang="0" scaled="1"/>
                </a:gradFill>
                <a:latin typeface="Century Gothic" charset="0"/>
                <a:ea typeface="+mn-ea"/>
                <a:cs typeface="+mn-cs"/>
              </a:defRPr>
            </a:lvl1pPr>
          </a:lstStyle>
          <a:p>
            <a:pPr marL="0" lvl="0" indent="0">
              <a:spcBef>
                <a:spcPts val="0"/>
              </a:spcBef>
              <a:buClr>
                <a:schemeClr val="tx2"/>
              </a:buClr>
              <a:buSzPct val="120000"/>
              <a:buFont typeface="Arial"/>
            </a:pPr>
            <a:r>
              <a:rPr lang="en-US"/>
              <a:t>Click to edit Master title style</a:t>
            </a:r>
            <a:endParaRPr lang="en-US" dirty="0"/>
          </a:p>
        </p:txBody>
      </p:sp>
      <p:pic>
        <p:nvPicPr>
          <p:cNvPr id="9" name="Graphic 9">
            <a:extLst>
              <a:ext uri="{FF2B5EF4-FFF2-40B4-BE49-F238E27FC236}">
                <a16:creationId xmlns:a16="http://schemas.microsoft.com/office/drawing/2014/main" id="{D620FDED-24A7-49F7-A621-D31B8CBFAAF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36464" y="2569464"/>
            <a:ext cx="1719072" cy="1719072"/>
          </a:xfrm>
          <a:prstGeom prst="rect">
            <a:avLst/>
          </a:prstGeom>
        </p:spPr>
      </p:pic>
      <p:pic>
        <p:nvPicPr>
          <p:cNvPr id="8" name="Graphic 4">
            <a:extLst>
              <a:ext uri="{FF2B5EF4-FFF2-40B4-BE49-F238E27FC236}">
                <a16:creationId xmlns:a16="http://schemas.microsoft.com/office/drawing/2014/main" id="{88EE4105-5AEC-4B0A-B8ED-3509D178E58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invGray">
          <a:xfrm>
            <a:off x="734399" y="582641"/>
            <a:ext cx="1255776" cy="409916"/>
          </a:xfrm>
          <a:prstGeom prst="rect">
            <a:avLst/>
          </a:prstGeom>
        </p:spPr>
      </p:pic>
    </p:spTree>
    <p:extLst>
      <p:ext uri="{BB962C8B-B14F-4D97-AF65-F5344CB8AC3E}">
        <p14:creationId xmlns:p14="http://schemas.microsoft.com/office/powerpoint/2010/main" val="288807215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Option 1 Light">
    <p:bg>
      <p:bgPr>
        <a:solidFill>
          <a:schemeClr val="bg1"/>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ABC6597-3289-4E7B-8282-62A92BC33679}"/>
              </a:ext>
            </a:extLst>
          </p:cNvPr>
          <p:cNvSpPr>
            <a:spLocks noGrp="1"/>
          </p:cNvSpPr>
          <p:nvPr>
            <p:ph type="pic" sz="quarter" idx="10" hasCustomPrompt="1"/>
          </p:nvPr>
        </p:nvSpPr>
        <p:spPr>
          <a:xfrm>
            <a:off x="6096000" y="-6096"/>
            <a:ext cx="6096000" cy="6864096"/>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wrap="square">
            <a:noAutofit/>
          </a:bodyPr>
          <a:lstStyle>
            <a:lvl1pPr>
              <a:defRPr/>
            </a:lvl1pPr>
          </a:lstStyle>
          <a:p>
            <a:r>
              <a:rPr lang="en-US" dirty="0"/>
              <a:t>Click icon to change image</a:t>
            </a:r>
          </a:p>
        </p:txBody>
      </p:sp>
      <p:sp>
        <p:nvSpPr>
          <p:cNvPr id="18" name="Title 26">
            <a:extLst>
              <a:ext uri="{FF2B5EF4-FFF2-40B4-BE49-F238E27FC236}">
                <a16:creationId xmlns:a16="http://schemas.microsoft.com/office/drawing/2014/main" id="{4E1DDB6F-661D-42A7-9D17-B316AACDCA75}"/>
              </a:ext>
            </a:extLst>
          </p:cNvPr>
          <p:cNvSpPr>
            <a:spLocks noGrp="1"/>
          </p:cNvSpPr>
          <p:nvPr>
            <p:ph type="title"/>
          </p:nvPr>
        </p:nvSpPr>
        <p:spPr>
          <a:xfrm>
            <a:off x="723899" y="2751893"/>
            <a:ext cx="4184431" cy="1354217"/>
          </a:xfrm>
        </p:spPr>
        <p:txBody>
          <a:bodyPr vert="horz" wrap="square" lIns="0" tIns="0" rIns="0" bIns="0" rtlCol="0" anchor="ctr" anchorCtr="0">
            <a:spAutoFit/>
          </a:bodyPr>
          <a:lstStyle>
            <a:lvl1pPr marL="0" indent="0" algn="l" defTabSz="612231" rtl="0" eaLnBrk="1" latinLnBrk="0" hangingPunct="1">
              <a:spcBef>
                <a:spcPts val="0"/>
              </a:spcBef>
              <a:buClr>
                <a:schemeClr val="tx2"/>
              </a:buClr>
              <a:buSzPct val="120000"/>
              <a:buFont typeface="Arial"/>
              <a:buNone/>
              <a:defRPr lang="en-US" sz="4400" kern="1200" spc="-107" baseline="0" dirty="0">
                <a:gradFill>
                  <a:gsLst>
                    <a:gs pos="45673">
                      <a:schemeClr val="tx2"/>
                    </a:gs>
                    <a:gs pos="61058">
                      <a:schemeClr val="tx2"/>
                    </a:gs>
                  </a:gsLst>
                  <a:lin ang="0" scaled="1"/>
                </a:gradFill>
                <a:latin typeface="Century Gothic" charset="0"/>
                <a:ea typeface="+mn-ea"/>
                <a:cs typeface="+mn-cs"/>
              </a:defRPr>
            </a:lvl1pPr>
          </a:lstStyle>
          <a:p>
            <a:pPr marL="0" lvl="0" indent="0">
              <a:spcBef>
                <a:spcPts val="0"/>
              </a:spcBef>
              <a:buClr>
                <a:schemeClr val="tx2"/>
              </a:buClr>
              <a:buSzPct val="120000"/>
              <a:buFont typeface="Arial"/>
            </a:pPr>
            <a:r>
              <a:rPr lang="en-US"/>
              <a:t>Click to edit Master title style</a:t>
            </a:r>
            <a:endParaRPr lang="en-US" dirty="0"/>
          </a:p>
        </p:txBody>
      </p:sp>
      <p:pic>
        <p:nvPicPr>
          <p:cNvPr id="8" name="Graphic 11">
            <a:extLst>
              <a:ext uri="{FF2B5EF4-FFF2-40B4-BE49-F238E27FC236}">
                <a16:creationId xmlns:a16="http://schemas.microsoft.com/office/drawing/2014/main" id="{5475FB75-F1D6-4DCA-A149-F201E7D435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36464" y="2569464"/>
            <a:ext cx="1719072" cy="1719072"/>
          </a:xfrm>
          <a:prstGeom prst="rect">
            <a:avLst/>
          </a:prstGeom>
        </p:spPr>
      </p:pic>
      <p:pic>
        <p:nvPicPr>
          <p:cNvPr id="6" name="Graphic 4">
            <a:extLst>
              <a:ext uri="{FF2B5EF4-FFF2-40B4-BE49-F238E27FC236}">
                <a16:creationId xmlns:a16="http://schemas.microsoft.com/office/drawing/2014/main" id="{36B01AE7-5538-4E43-B1EC-33B25E72F38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bwMode="invGray">
          <a:xfrm>
            <a:off x="734456" y="582641"/>
            <a:ext cx="1255662" cy="409916"/>
          </a:xfrm>
          <a:prstGeom prst="rect">
            <a:avLst/>
          </a:prstGeom>
        </p:spPr>
      </p:pic>
    </p:spTree>
    <p:extLst>
      <p:ext uri="{BB962C8B-B14F-4D97-AF65-F5344CB8AC3E}">
        <p14:creationId xmlns:p14="http://schemas.microsoft.com/office/powerpoint/2010/main" val="302026140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Option 2 Light">
    <p:bg>
      <p:bgRef idx="1001">
        <a:schemeClr val="bg1"/>
      </p:bgRef>
    </p:bg>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7D83E247-398E-445E-B756-61A381FD0BEF}"/>
              </a:ext>
            </a:extLst>
          </p:cNvPr>
          <p:cNvSpPr>
            <a:spLocks noGrp="1"/>
          </p:cNvSpPr>
          <p:nvPr>
            <p:ph type="pic" sz="quarter" idx="10" hasCustomPrompt="1"/>
          </p:nvPr>
        </p:nvSpPr>
        <p:spPr bwMode="ltGray">
          <a:xfrm>
            <a:off x="8132064" y="0"/>
            <a:ext cx="4059936" cy="6864096"/>
          </a:xfrm>
          <a:prstGeom prst="rect">
            <a:avLst/>
          </a:prstGeom>
          <a:blipFill dpi="0" rotWithShape="1">
            <a:blip r:embed="rId2"/>
            <a:srcRect/>
            <a:stretch>
              <a:fillRect/>
            </a:stretch>
          </a:blipFill>
        </p:spPr>
        <p:txBody>
          <a:bodyPr wrap="square">
            <a:noAutofit/>
          </a:bodyPr>
          <a:lstStyle>
            <a:lvl1pPr>
              <a:defRPr sz="2000"/>
            </a:lvl1pPr>
          </a:lstStyle>
          <a:p>
            <a:r>
              <a:rPr lang="en-US" dirty="0"/>
              <a:t>Click icon to change image</a:t>
            </a:r>
          </a:p>
        </p:txBody>
      </p:sp>
      <p:sp>
        <p:nvSpPr>
          <p:cNvPr id="11" name="Title 26">
            <a:extLst>
              <a:ext uri="{FF2B5EF4-FFF2-40B4-BE49-F238E27FC236}">
                <a16:creationId xmlns:a16="http://schemas.microsoft.com/office/drawing/2014/main" id="{A67EE93F-E84F-447D-8354-2BC3DD968764}"/>
              </a:ext>
            </a:extLst>
          </p:cNvPr>
          <p:cNvSpPr>
            <a:spLocks noGrp="1"/>
          </p:cNvSpPr>
          <p:nvPr>
            <p:ph type="title"/>
          </p:nvPr>
        </p:nvSpPr>
        <p:spPr bwMode="black">
          <a:xfrm>
            <a:off x="723900" y="2751893"/>
            <a:ext cx="5980269" cy="1354217"/>
          </a:xfrm>
        </p:spPr>
        <p:txBody>
          <a:bodyPr vert="horz" wrap="square" lIns="0" tIns="0" rIns="0" bIns="0" rtlCol="0" anchor="ctr" anchorCtr="0">
            <a:spAutoFit/>
          </a:bodyPr>
          <a:lstStyle>
            <a:lvl1pPr>
              <a:defRPr lang="en-US" sz="4400" spc="-107" dirty="0">
                <a:gradFill>
                  <a:gsLst>
                    <a:gs pos="34615">
                      <a:schemeClr val="tx2"/>
                    </a:gs>
                    <a:gs pos="61058">
                      <a:schemeClr val="tx2"/>
                    </a:gs>
                  </a:gsLst>
                  <a:lin ang="0" scaled="1"/>
                </a:gradFill>
                <a:latin typeface="Century Gothic" charset="0"/>
              </a:defRPr>
            </a:lvl1pPr>
          </a:lstStyle>
          <a:p>
            <a:pPr marL="0" lvl="0" indent="0">
              <a:spcBef>
                <a:spcPts val="0"/>
              </a:spcBef>
              <a:buClr>
                <a:schemeClr val="tx2"/>
              </a:buClr>
              <a:buSzPct val="120000"/>
              <a:buFont typeface="Arial"/>
            </a:pPr>
            <a:r>
              <a:rPr lang="en-US"/>
              <a:t>Click to edit Master title style</a:t>
            </a:r>
            <a:endParaRPr lang="en-US" dirty="0"/>
          </a:p>
        </p:txBody>
      </p:sp>
      <p:sp>
        <p:nvSpPr>
          <p:cNvPr id="7" name="TextBox 6">
            <a:extLst>
              <a:ext uri="{FF2B5EF4-FFF2-40B4-BE49-F238E27FC236}">
                <a16:creationId xmlns:a16="http://schemas.microsoft.com/office/drawing/2014/main" id="{94301BF2-B1CE-4C6A-A5D3-392E8C318AD8}"/>
              </a:ext>
            </a:extLst>
          </p:cNvPr>
          <p:cNvSpPr txBox="1"/>
          <p:nvPr userDrawn="1"/>
        </p:nvSpPr>
        <p:spPr>
          <a:xfrm>
            <a:off x="801667" y="6181163"/>
            <a:ext cx="184731" cy="463332"/>
          </a:xfrm>
          <a:prstGeom prst="rect">
            <a:avLst/>
          </a:prstGeom>
          <a:noFill/>
        </p:spPr>
        <p:txBody>
          <a:bodyPr wrap="none" rtlCol="0">
            <a:spAutoFit/>
          </a:bodyPr>
          <a:lstStyle/>
          <a:p>
            <a:endParaRPr lang="en-US" sz="2411" dirty="0"/>
          </a:p>
        </p:txBody>
      </p:sp>
      <p:sp>
        <p:nvSpPr>
          <p:cNvPr id="9" name="TextBox 8">
            <a:extLst>
              <a:ext uri="{FF2B5EF4-FFF2-40B4-BE49-F238E27FC236}">
                <a16:creationId xmlns:a16="http://schemas.microsoft.com/office/drawing/2014/main" id="{D6107F0E-D2ED-4BBB-B7B6-4F8B89AB6568}"/>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dirty="0">
                <a:gradFill>
                  <a:gsLst>
                    <a:gs pos="93258">
                      <a:schemeClr val="tx1"/>
                    </a:gs>
                    <a:gs pos="68000">
                      <a:schemeClr val="tx1"/>
                    </a:gs>
                  </a:gsLst>
                  <a:lin ang="0" scaled="1"/>
                </a:gradFill>
                <a:latin typeface="+mn-lt"/>
                <a:ea typeface="+mn-ea"/>
                <a:cs typeface="+mn-cs"/>
              </a:rPr>
              <a:t>© Teladoc Health, Inc. All rights reserved. </a:t>
            </a:r>
          </a:p>
        </p:txBody>
      </p:sp>
      <p:pic>
        <p:nvPicPr>
          <p:cNvPr id="13" name="Graphic 11">
            <a:extLst>
              <a:ext uri="{FF2B5EF4-FFF2-40B4-BE49-F238E27FC236}">
                <a16:creationId xmlns:a16="http://schemas.microsoft.com/office/drawing/2014/main" id="{7B8641BC-84DE-49D6-A865-B016CF1C64E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70537" y="2569464"/>
            <a:ext cx="1719072" cy="1719072"/>
          </a:xfrm>
          <a:prstGeom prst="rect">
            <a:avLst/>
          </a:prstGeom>
        </p:spPr>
      </p:pic>
      <p:pic>
        <p:nvPicPr>
          <p:cNvPr id="12" name="Graphic 4">
            <a:extLst>
              <a:ext uri="{FF2B5EF4-FFF2-40B4-BE49-F238E27FC236}">
                <a16:creationId xmlns:a16="http://schemas.microsoft.com/office/drawing/2014/main" id="{1EE3B846-014C-447E-B7CA-1F54BE24EB6F}"/>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bwMode="invGray">
          <a:xfrm>
            <a:off x="734456" y="582641"/>
            <a:ext cx="1255662" cy="409916"/>
          </a:xfrm>
          <a:prstGeom prst="rect">
            <a:avLst/>
          </a:prstGeom>
        </p:spPr>
      </p:pic>
    </p:spTree>
    <p:extLst>
      <p:ext uri="{BB962C8B-B14F-4D97-AF65-F5344CB8AC3E}">
        <p14:creationId xmlns:p14="http://schemas.microsoft.com/office/powerpoint/2010/main" val="5160381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Option 3 Dark">
    <p:bg>
      <p:bgRef idx="1001">
        <a:schemeClr val="bg2"/>
      </p:bgRef>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E1C776D-E7CC-4794-9CC6-A02100025CDB}"/>
              </a:ext>
            </a:extLst>
          </p:cNvPr>
          <p:cNvSpPr>
            <a:spLocks noGrp="1"/>
          </p:cNvSpPr>
          <p:nvPr>
            <p:ph type="pic" sz="quarter" idx="10" hasCustomPrompt="1"/>
          </p:nvPr>
        </p:nvSpPr>
        <p:spPr bwMode="ltGray">
          <a:xfrm>
            <a:off x="8132064" y="0"/>
            <a:ext cx="4059936" cy="6864096"/>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wrap="square">
            <a:noAutofit/>
          </a:bodyPr>
          <a:lstStyle>
            <a:lvl1pPr>
              <a:defRPr sz="1067">
                <a:gradFill>
                  <a:gsLst>
                    <a:gs pos="8442">
                      <a:schemeClr val="bg1"/>
                    </a:gs>
                    <a:gs pos="24519">
                      <a:schemeClr val="bg1"/>
                    </a:gs>
                  </a:gsLst>
                  <a:lin ang="5400000" scaled="1"/>
                </a:gradFill>
              </a:defRPr>
            </a:lvl1pPr>
          </a:lstStyle>
          <a:p>
            <a:r>
              <a:rPr lang="en-US" dirty="0"/>
              <a:t>Click icon to change image</a:t>
            </a:r>
          </a:p>
        </p:txBody>
      </p:sp>
      <p:sp>
        <p:nvSpPr>
          <p:cNvPr id="11" name="Title 26">
            <a:extLst>
              <a:ext uri="{FF2B5EF4-FFF2-40B4-BE49-F238E27FC236}">
                <a16:creationId xmlns:a16="http://schemas.microsoft.com/office/drawing/2014/main" id="{A67EE93F-E84F-447D-8354-2BC3DD968764}"/>
              </a:ext>
            </a:extLst>
          </p:cNvPr>
          <p:cNvSpPr>
            <a:spLocks noGrp="1"/>
          </p:cNvSpPr>
          <p:nvPr>
            <p:ph type="title"/>
          </p:nvPr>
        </p:nvSpPr>
        <p:spPr bwMode="black">
          <a:xfrm>
            <a:off x="734399" y="2751893"/>
            <a:ext cx="5982698" cy="1354217"/>
          </a:xfrm>
        </p:spPr>
        <p:txBody>
          <a:bodyPr vert="horz" wrap="square" lIns="0" tIns="0" rIns="0" bIns="0" rtlCol="0" anchor="ctr" anchorCtr="0">
            <a:spAutoFit/>
          </a:bodyPr>
          <a:lstStyle>
            <a:lvl1pPr>
              <a:defRPr lang="en-US" sz="4400" spc="-107" dirty="0">
                <a:gradFill>
                  <a:gsLst>
                    <a:gs pos="34615">
                      <a:schemeClr val="tx1"/>
                    </a:gs>
                    <a:gs pos="61058">
                      <a:schemeClr val="tx1"/>
                    </a:gs>
                  </a:gsLst>
                  <a:lin ang="0" scaled="1"/>
                </a:gradFill>
                <a:latin typeface="Century Gothic" charset="0"/>
              </a:defRPr>
            </a:lvl1pPr>
          </a:lstStyle>
          <a:p>
            <a:pPr marL="0" lvl="0" indent="0">
              <a:spcBef>
                <a:spcPts val="0"/>
              </a:spcBef>
              <a:buClr>
                <a:schemeClr val="tx2"/>
              </a:buClr>
              <a:buSzPct val="120000"/>
              <a:buFont typeface="Arial"/>
            </a:pPr>
            <a:r>
              <a:rPr lang="en-US"/>
              <a:t>Click to edit Master title style</a:t>
            </a:r>
            <a:endParaRPr lang="en-US" dirty="0"/>
          </a:p>
        </p:txBody>
      </p:sp>
      <p:sp>
        <p:nvSpPr>
          <p:cNvPr id="8" name="TextBox 7">
            <a:extLst>
              <a:ext uri="{FF2B5EF4-FFF2-40B4-BE49-F238E27FC236}">
                <a16:creationId xmlns:a16="http://schemas.microsoft.com/office/drawing/2014/main" id="{F5AFFD72-7AC7-4096-B76E-E652C83695A5}"/>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dirty="0">
                <a:gradFill>
                  <a:gsLst>
                    <a:gs pos="93258">
                      <a:schemeClr val="tx1"/>
                    </a:gs>
                    <a:gs pos="68000">
                      <a:schemeClr val="tx1"/>
                    </a:gs>
                  </a:gsLst>
                  <a:lin ang="0" scaled="1"/>
                </a:gradFill>
                <a:latin typeface="+mn-lt"/>
                <a:ea typeface="+mn-ea"/>
                <a:cs typeface="+mn-cs"/>
              </a:rPr>
              <a:t>© Teladoc Health, Inc. All rights reserved. </a:t>
            </a:r>
          </a:p>
        </p:txBody>
      </p:sp>
      <p:pic>
        <p:nvPicPr>
          <p:cNvPr id="3" name="Picture 2">
            <a:extLst>
              <a:ext uri="{FF2B5EF4-FFF2-40B4-BE49-F238E27FC236}">
                <a16:creationId xmlns:a16="http://schemas.microsoft.com/office/drawing/2014/main" id="{15BDF287-0B0C-4BC6-9805-7E2EEBA93061}"/>
              </a:ext>
            </a:extLst>
          </p:cNvPr>
          <p:cNvPicPr>
            <a:picLocks noChangeAspect="1"/>
          </p:cNvPicPr>
          <p:nvPr userDrawn="1"/>
        </p:nvPicPr>
        <p:blipFill>
          <a:blip r:embed="rId3"/>
          <a:srcRect/>
          <a:stretch/>
        </p:blipFill>
        <p:spPr>
          <a:xfrm>
            <a:off x="7270462" y="2569389"/>
            <a:ext cx="1719221" cy="1719221"/>
          </a:xfrm>
          <a:prstGeom prst="rect">
            <a:avLst/>
          </a:prstGeom>
        </p:spPr>
      </p:pic>
      <p:pic>
        <p:nvPicPr>
          <p:cNvPr id="7" name="Graphic 4">
            <a:extLst>
              <a:ext uri="{FF2B5EF4-FFF2-40B4-BE49-F238E27FC236}">
                <a16:creationId xmlns:a16="http://schemas.microsoft.com/office/drawing/2014/main" id="{011E4133-B36D-4A23-9909-5DBF1F57953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invGray">
          <a:xfrm>
            <a:off x="734399" y="582641"/>
            <a:ext cx="1255776" cy="409916"/>
          </a:xfrm>
          <a:prstGeom prst="rect">
            <a:avLst/>
          </a:prstGeom>
        </p:spPr>
      </p:pic>
    </p:spTree>
    <p:extLst>
      <p:ext uri="{BB962C8B-B14F-4D97-AF65-F5344CB8AC3E}">
        <p14:creationId xmlns:p14="http://schemas.microsoft.com/office/powerpoint/2010/main" val="338309074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Option 4 Dark">
    <p:bg>
      <p:bgPr>
        <a:solidFill>
          <a:schemeClr val="accent1"/>
        </a:solidFill>
        <a:effectLst/>
      </p:bgPr>
    </p:bg>
    <p:spTree>
      <p:nvGrpSpPr>
        <p:cNvPr id="1" name=""/>
        <p:cNvGrpSpPr/>
        <p:nvPr/>
      </p:nvGrpSpPr>
      <p:grpSpPr>
        <a:xfrm>
          <a:off x="0" y="0"/>
          <a:ext cx="0" cy="0"/>
          <a:chOff x="0" y="0"/>
          <a:chExt cx="0" cy="0"/>
        </a:xfrm>
      </p:grpSpPr>
      <p:sp>
        <p:nvSpPr>
          <p:cNvPr id="2" name="Title 26">
            <a:extLst>
              <a:ext uri="{FF2B5EF4-FFF2-40B4-BE49-F238E27FC236}">
                <a16:creationId xmlns:a16="http://schemas.microsoft.com/office/drawing/2014/main" id="{7A91AEC8-E1B2-47A0-A73A-1AFB7831767D}"/>
              </a:ext>
            </a:extLst>
          </p:cNvPr>
          <p:cNvSpPr>
            <a:spLocks noGrp="1"/>
          </p:cNvSpPr>
          <p:nvPr>
            <p:ph type="title"/>
          </p:nvPr>
        </p:nvSpPr>
        <p:spPr>
          <a:xfrm>
            <a:off x="2874733" y="3090446"/>
            <a:ext cx="8865236" cy="677108"/>
          </a:xfrm>
        </p:spPr>
        <p:txBody>
          <a:bodyPr vert="horz" wrap="square" lIns="0" tIns="0" rIns="0" bIns="0" rtlCol="0" anchor="b" anchorCtr="0">
            <a:spAutoFit/>
          </a:bodyPr>
          <a:lstStyle>
            <a:lvl1pPr marL="0" indent="0" algn="l" defTabSz="612231" rtl="0" eaLnBrk="1" latinLnBrk="0" hangingPunct="1">
              <a:spcBef>
                <a:spcPts val="0"/>
              </a:spcBef>
              <a:buClr>
                <a:schemeClr val="tx2"/>
              </a:buClr>
              <a:buSzPct val="120000"/>
              <a:buFont typeface="Arial"/>
              <a:buNone/>
              <a:defRPr lang="en-US" sz="4400" kern="1200" spc="-107" baseline="0" dirty="0">
                <a:gradFill>
                  <a:gsLst>
                    <a:gs pos="45673">
                      <a:schemeClr val="tx1"/>
                    </a:gs>
                    <a:gs pos="61058">
                      <a:schemeClr val="tx1"/>
                    </a:gs>
                  </a:gsLst>
                  <a:lin ang="0" scaled="1"/>
                </a:gradFill>
                <a:latin typeface="+mj-lt"/>
                <a:ea typeface="+mn-ea"/>
                <a:cs typeface="+mn-cs"/>
              </a:defRPr>
            </a:lvl1pPr>
          </a:lstStyle>
          <a:p>
            <a:pPr marL="0" lvl="0" indent="0">
              <a:spcBef>
                <a:spcPts val="0"/>
              </a:spcBef>
              <a:buClr>
                <a:schemeClr val="tx2"/>
              </a:buClr>
              <a:buSzPct val="120000"/>
              <a:buFont typeface="Arial"/>
            </a:pPr>
            <a:r>
              <a:rPr lang="en-US"/>
              <a:t>Click to edit Master title style</a:t>
            </a:r>
            <a:endParaRPr lang="en-US" dirty="0"/>
          </a:p>
        </p:txBody>
      </p:sp>
      <p:sp>
        <p:nvSpPr>
          <p:cNvPr id="13" name="TextBox 12">
            <a:extLst>
              <a:ext uri="{FF2B5EF4-FFF2-40B4-BE49-F238E27FC236}">
                <a16:creationId xmlns:a16="http://schemas.microsoft.com/office/drawing/2014/main" id="{18B164F7-A32B-41EB-AFCA-2B6A66E660EA}"/>
              </a:ext>
            </a:extLst>
          </p:cNvPr>
          <p:cNvSpPr txBox="1"/>
          <p:nvPr userDrawn="1"/>
        </p:nvSpPr>
        <p:spPr>
          <a:xfrm>
            <a:off x="801667" y="6181163"/>
            <a:ext cx="184731" cy="463332"/>
          </a:xfrm>
          <a:prstGeom prst="rect">
            <a:avLst/>
          </a:prstGeom>
          <a:noFill/>
        </p:spPr>
        <p:txBody>
          <a:bodyPr wrap="none" rtlCol="0">
            <a:spAutoFit/>
          </a:bodyPr>
          <a:lstStyle/>
          <a:p>
            <a:endParaRPr lang="en-US" sz="2411" dirty="0"/>
          </a:p>
        </p:txBody>
      </p:sp>
      <p:sp>
        <p:nvSpPr>
          <p:cNvPr id="15" name="TextBox 14">
            <a:extLst>
              <a:ext uri="{FF2B5EF4-FFF2-40B4-BE49-F238E27FC236}">
                <a16:creationId xmlns:a16="http://schemas.microsoft.com/office/drawing/2014/main" id="{1BF5BEEB-8620-4CCC-B9BC-0AAD6DFC6485}"/>
              </a:ext>
            </a:extLst>
          </p:cNvPr>
          <p:cNvSpPr txBox="1"/>
          <p:nvPr userDrawn="1"/>
        </p:nvSpPr>
        <p:spPr>
          <a:xfrm>
            <a:off x="11374767" y="6559339"/>
            <a:ext cx="406931" cy="123111"/>
          </a:xfrm>
          <a:prstGeom prst="rect">
            <a:avLst/>
          </a:prstGeom>
        </p:spPr>
        <p:txBody>
          <a:bodyPr vert="horz" wrap="square" lIns="0" tIns="0" rIns="0" bIns="0" rtlCol="0">
            <a:spAutoFit/>
          </a:bodyPr>
          <a:lstStyle/>
          <a:p>
            <a:pPr marL="0" marR="0" lvl="0" indent="0" algn="r" defTabSz="609585" rtl="0" eaLnBrk="1" fontAlgn="auto" latinLnBrk="0" hangingPunct="1">
              <a:lnSpc>
                <a:spcPct val="100000"/>
              </a:lnSpc>
              <a:spcBef>
                <a:spcPts val="0"/>
              </a:spcBef>
              <a:spcAft>
                <a:spcPts val="0"/>
              </a:spcAft>
              <a:buClrTx/>
              <a:buSzTx/>
              <a:buFont typeface="Arial"/>
              <a:buNone/>
              <a:tabLst/>
              <a:defRPr/>
            </a:pPr>
            <a:fld id="{B1A645E4-8909-49F6-A555-47EFBE8517C9}" type="slidenum">
              <a:rPr lang="en-US" sz="800" kern="1200" noProof="0" smtClean="0">
                <a:gradFill>
                  <a:gsLst>
                    <a:gs pos="93258">
                      <a:schemeClr val="tx1"/>
                    </a:gs>
                    <a:gs pos="68000">
                      <a:schemeClr val="tx1"/>
                    </a:gs>
                  </a:gsLst>
                  <a:lin ang="0" scaled="1"/>
                </a:gradFill>
                <a:latin typeface="+mn-lt"/>
                <a:ea typeface="+mn-ea"/>
                <a:cs typeface="+mn-cs"/>
              </a:rPr>
              <a:pPr marL="0" marR="0" lvl="0" indent="0" algn="r" defTabSz="609585" rtl="0" eaLnBrk="1" fontAlgn="auto" latinLnBrk="0" hangingPunct="1">
                <a:lnSpc>
                  <a:spcPct val="100000"/>
                </a:lnSpc>
                <a:spcBef>
                  <a:spcPts val="0"/>
                </a:spcBef>
                <a:spcAft>
                  <a:spcPts val="0"/>
                </a:spcAft>
                <a:buClrTx/>
                <a:buSzTx/>
                <a:buFont typeface="Arial"/>
                <a:buNone/>
                <a:tabLst/>
                <a:defRPr/>
              </a:pPr>
              <a:t>‹#›</a:t>
            </a:fld>
            <a:endParaRPr lang="en-US" sz="800" kern="1200" noProof="0" dirty="0">
              <a:gradFill>
                <a:gsLst>
                  <a:gs pos="93258">
                    <a:schemeClr val="tx1"/>
                  </a:gs>
                  <a:gs pos="68000">
                    <a:schemeClr val="tx1"/>
                  </a:gs>
                </a:gsLst>
                <a:lin ang="0" scaled="1"/>
              </a:gradFill>
              <a:latin typeface="+mn-lt"/>
              <a:ea typeface="+mn-ea"/>
              <a:cs typeface="+mn-cs"/>
            </a:endParaRPr>
          </a:p>
        </p:txBody>
      </p:sp>
      <p:sp>
        <p:nvSpPr>
          <p:cNvPr id="7" name="TextBox 6">
            <a:extLst>
              <a:ext uri="{FF2B5EF4-FFF2-40B4-BE49-F238E27FC236}">
                <a16:creationId xmlns:a16="http://schemas.microsoft.com/office/drawing/2014/main" id="{340101B4-5724-4A6F-88A7-661A69D139D6}"/>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dirty="0">
                <a:gradFill>
                  <a:gsLst>
                    <a:gs pos="93258">
                      <a:schemeClr val="tx1"/>
                    </a:gs>
                    <a:gs pos="68000">
                      <a:schemeClr val="tx1"/>
                    </a:gs>
                  </a:gsLst>
                  <a:lin ang="0" scaled="1"/>
                </a:gradFill>
                <a:latin typeface="+mn-lt"/>
                <a:ea typeface="+mn-ea"/>
                <a:cs typeface="+mn-cs"/>
              </a:rPr>
              <a:t>© Teladoc Health, Inc. All rights reserved. </a:t>
            </a:r>
          </a:p>
        </p:txBody>
      </p:sp>
      <p:pic>
        <p:nvPicPr>
          <p:cNvPr id="9" name="Graphic 8">
            <a:extLst>
              <a:ext uri="{FF2B5EF4-FFF2-40B4-BE49-F238E27FC236}">
                <a16:creationId xmlns:a16="http://schemas.microsoft.com/office/drawing/2014/main" id="{0ADB48AC-4786-40D4-B971-9F005E8D3A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1" y="6364322"/>
            <a:ext cx="914397" cy="298481"/>
          </a:xfrm>
          <a:prstGeom prst="rect">
            <a:avLst/>
          </a:prstGeom>
        </p:spPr>
      </p:pic>
      <p:grpSp>
        <p:nvGrpSpPr>
          <p:cNvPr id="39" name="Group 38">
            <a:extLst>
              <a:ext uri="{FF2B5EF4-FFF2-40B4-BE49-F238E27FC236}">
                <a16:creationId xmlns:a16="http://schemas.microsoft.com/office/drawing/2014/main" id="{8DFE82E4-9EE8-49C5-87EA-5C5FD78CD481}"/>
              </a:ext>
            </a:extLst>
          </p:cNvPr>
          <p:cNvGrpSpPr/>
          <p:nvPr userDrawn="1"/>
        </p:nvGrpSpPr>
        <p:grpSpPr>
          <a:xfrm rot="445039" flipH="1">
            <a:off x="-956261" y="1728222"/>
            <a:ext cx="3401556" cy="3401556"/>
            <a:chOff x="801667" y="1170409"/>
            <a:chExt cx="3401556" cy="3401556"/>
          </a:xfrm>
        </p:grpSpPr>
        <p:sp>
          <p:nvSpPr>
            <p:cNvPr id="35" name="Freeform: Shape 34">
              <a:extLst>
                <a:ext uri="{FF2B5EF4-FFF2-40B4-BE49-F238E27FC236}">
                  <a16:creationId xmlns:a16="http://schemas.microsoft.com/office/drawing/2014/main" id="{1C28EE15-73CB-4D95-8550-48592A129F01}"/>
                </a:ext>
              </a:extLst>
            </p:cNvPr>
            <p:cNvSpPr/>
            <p:nvPr userDrawn="1"/>
          </p:nvSpPr>
          <p:spPr>
            <a:xfrm flipH="1">
              <a:off x="2499078" y="1170409"/>
              <a:ext cx="1704145" cy="3401556"/>
            </a:xfrm>
            <a:custGeom>
              <a:avLst/>
              <a:gdLst>
                <a:gd name="connsiteX0" fmla="*/ 1700778 w 1704145"/>
                <a:gd name="connsiteY0" fmla="*/ 0 h 3401556"/>
                <a:gd name="connsiteX1" fmla="*/ 1704145 w 1704145"/>
                <a:gd name="connsiteY1" fmla="*/ 170 h 3401556"/>
                <a:gd name="connsiteX2" fmla="*/ 1704145 w 1704145"/>
                <a:gd name="connsiteY2" fmla="*/ 860253 h 3401556"/>
                <a:gd name="connsiteX3" fmla="*/ 1700778 w 1704145"/>
                <a:gd name="connsiteY3" fmla="*/ 859913 h 3401556"/>
                <a:gd name="connsiteX4" fmla="*/ 859913 w 1704145"/>
                <a:gd name="connsiteY4" fmla="*/ 1700778 h 3401556"/>
                <a:gd name="connsiteX5" fmla="*/ 1700778 w 1704145"/>
                <a:gd name="connsiteY5" fmla="*/ 2541643 h 3401556"/>
                <a:gd name="connsiteX6" fmla="*/ 1704145 w 1704145"/>
                <a:gd name="connsiteY6" fmla="*/ 2541304 h 3401556"/>
                <a:gd name="connsiteX7" fmla="*/ 1704145 w 1704145"/>
                <a:gd name="connsiteY7" fmla="*/ 3401386 h 3401556"/>
                <a:gd name="connsiteX8" fmla="*/ 1700778 w 1704145"/>
                <a:gd name="connsiteY8" fmla="*/ 3401556 h 3401556"/>
                <a:gd name="connsiteX9" fmla="*/ 0 w 1704145"/>
                <a:gd name="connsiteY9" fmla="*/ 1700778 h 3401556"/>
                <a:gd name="connsiteX10" fmla="*/ 1700778 w 1704145"/>
                <a:gd name="connsiteY10" fmla="*/ 0 h 3401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4145" h="3401556">
                  <a:moveTo>
                    <a:pt x="1700778" y="0"/>
                  </a:moveTo>
                  <a:lnTo>
                    <a:pt x="1704145" y="170"/>
                  </a:lnTo>
                  <a:lnTo>
                    <a:pt x="1704145" y="860253"/>
                  </a:lnTo>
                  <a:lnTo>
                    <a:pt x="1700778" y="859913"/>
                  </a:lnTo>
                  <a:cubicBezTo>
                    <a:pt x="1236381" y="859913"/>
                    <a:pt x="859913" y="1236381"/>
                    <a:pt x="859913" y="1700778"/>
                  </a:cubicBezTo>
                  <a:cubicBezTo>
                    <a:pt x="859913" y="2165175"/>
                    <a:pt x="1236381" y="2541643"/>
                    <a:pt x="1700778" y="2541643"/>
                  </a:cubicBezTo>
                  <a:lnTo>
                    <a:pt x="1704145" y="2541304"/>
                  </a:lnTo>
                  <a:lnTo>
                    <a:pt x="1704145" y="3401386"/>
                  </a:lnTo>
                  <a:lnTo>
                    <a:pt x="1700778" y="3401556"/>
                  </a:lnTo>
                  <a:cubicBezTo>
                    <a:pt x="761464" y="3401556"/>
                    <a:pt x="0" y="2640092"/>
                    <a:pt x="0" y="1700778"/>
                  </a:cubicBezTo>
                  <a:cubicBezTo>
                    <a:pt x="0" y="761464"/>
                    <a:pt x="761464" y="0"/>
                    <a:pt x="1700778" y="0"/>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l">
                <a:spcBef>
                  <a:spcPts val="600"/>
                </a:spcBef>
              </a:pPr>
              <a:endParaRPr lang="en-US" dirty="0">
                <a:gradFill>
                  <a:gsLst>
                    <a:gs pos="33654">
                      <a:schemeClr val="bg1"/>
                    </a:gs>
                    <a:gs pos="15000">
                      <a:schemeClr val="bg1"/>
                    </a:gs>
                  </a:gsLst>
                  <a:lin ang="0" scaled="1"/>
                </a:gradFill>
              </a:endParaRPr>
            </a:p>
          </p:txBody>
        </p:sp>
        <p:sp>
          <p:nvSpPr>
            <p:cNvPr id="36" name="Freeform: Shape 35">
              <a:extLst>
                <a:ext uri="{FF2B5EF4-FFF2-40B4-BE49-F238E27FC236}">
                  <a16:creationId xmlns:a16="http://schemas.microsoft.com/office/drawing/2014/main" id="{3F4068C5-1D26-4EF0-B380-7F3B60C1BB5F}"/>
                </a:ext>
              </a:extLst>
            </p:cNvPr>
            <p:cNvSpPr/>
            <p:nvPr userDrawn="1"/>
          </p:nvSpPr>
          <p:spPr>
            <a:xfrm>
              <a:off x="801667" y="1170409"/>
              <a:ext cx="1704145" cy="3401556"/>
            </a:xfrm>
            <a:custGeom>
              <a:avLst/>
              <a:gdLst>
                <a:gd name="connsiteX0" fmla="*/ 1700778 w 1704145"/>
                <a:gd name="connsiteY0" fmla="*/ 0 h 3401556"/>
                <a:gd name="connsiteX1" fmla="*/ 1704145 w 1704145"/>
                <a:gd name="connsiteY1" fmla="*/ 170 h 3401556"/>
                <a:gd name="connsiteX2" fmla="*/ 1704145 w 1704145"/>
                <a:gd name="connsiteY2" fmla="*/ 860253 h 3401556"/>
                <a:gd name="connsiteX3" fmla="*/ 1700778 w 1704145"/>
                <a:gd name="connsiteY3" fmla="*/ 859913 h 3401556"/>
                <a:gd name="connsiteX4" fmla="*/ 859913 w 1704145"/>
                <a:gd name="connsiteY4" fmla="*/ 1700778 h 3401556"/>
                <a:gd name="connsiteX5" fmla="*/ 1700778 w 1704145"/>
                <a:gd name="connsiteY5" fmla="*/ 2541643 h 3401556"/>
                <a:gd name="connsiteX6" fmla="*/ 1704145 w 1704145"/>
                <a:gd name="connsiteY6" fmla="*/ 2541304 h 3401556"/>
                <a:gd name="connsiteX7" fmla="*/ 1704145 w 1704145"/>
                <a:gd name="connsiteY7" fmla="*/ 3401386 h 3401556"/>
                <a:gd name="connsiteX8" fmla="*/ 1700778 w 1704145"/>
                <a:gd name="connsiteY8" fmla="*/ 3401556 h 3401556"/>
                <a:gd name="connsiteX9" fmla="*/ 0 w 1704145"/>
                <a:gd name="connsiteY9" fmla="*/ 1700778 h 3401556"/>
                <a:gd name="connsiteX10" fmla="*/ 1700778 w 1704145"/>
                <a:gd name="connsiteY10" fmla="*/ 0 h 3401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4145" h="3401556">
                  <a:moveTo>
                    <a:pt x="1700778" y="0"/>
                  </a:moveTo>
                  <a:lnTo>
                    <a:pt x="1704145" y="170"/>
                  </a:lnTo>
                  <a:lnTo>
                    <a:pt x="1704145" y="860253"/>
                  </a:lnTo>
                  <a:lnTo>
                    <a:pt x="1700778" y="859913"/>
                  </a:lnTo>
                  <a:cubicBezTo>
                    <a:pt x="1236381" y="859913"/>
                    <a:pt x="859913" y="1236381"/>
                    <a:pt x="859913" y="1700778"/>
                  </a:cubicBezTo>
                  <a:cubicBezTo>
                    <a:pt x="859913" y="2165175"/>
                    <a:pt x="1236381" y="2541643"/>
                    <a:pt x="1700778" y="2541643"/>
                  </a:cubicBezTo>
                  <a:lnTo>
                    <a:pt x="1704145" y="2541304"/>
                  </a:lnTo>
                  <a:lnTo>
                    <a:pt x="1704145" y="3401386"/>
                  </a:lnTo>
                  <a:lnTo>
                    <a:pt x="1700778" y="3401556"/>
                  </a:lnTo>
                  <a:cubicBezTo>
                    <a:pt x="761464" y="3401556"/>
                    <a:pt x="0" y="2640092"/>
                    <a:pt x="0" y="1700778"/>
                  </a:cubicBezTo>
                  <a:cubicBezTo>
                    <a:pt x="0" y="761464"/>
                    <a:pt x="761464" y="0"/>
                    <a:pt x="1700778" y="0"/>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l">
                <a:spcBef>
                  <a:spcPts val="600"/>
                </a:spcBef>
              </a:pPr>
              <a:endParaRPr lang="en-US" dirty="0">
                <a:gradFill>
                  <a:gsLst>
                    <a:gs pos="33654">
                      <a:schemeClr val="bg1"/>
                    </a:gs>
                    <a:gs pos="15000">
                      <a:schemeClr val="bg1"/>
                    </a:gs>
                  </a:gsLst>
                  <a:lin ang="0" scaled="1"/>
                </a:gradFill>
              </a:endParaRPr>
            </a:p>
          </p:txBody>
        </p:sp>
        <p:sp>
          <p:nvSpPr>
            <p:cNvPr id="37" name="Teardrop 36">
              <a:extLst>
                <a:ext uri="{FF2B5EF4-FFF2-40B4-BE49-F238E27FC236}">
                  <a16:creationId xmlns:a16="http://schemas.microsoft.com/office/drawing/2014/main" id="{61F3328D-DBFD-4159-9743-263E112D8A49}"/>
                </a:ext>
              </a:extLst>
            </p:cNvPr>
            <p:cNvSpPr/>
            <p:nvPr userDrawn="1"/>
          </p:nvSpPr>
          <p:spPr>
            <a:xfrm rot="13800000">
              <a:off x="2076044" y="1170409"/>
              <a:ext cx="859536" cy="860797"/>
            </a:xfrm>
            <a:prstGeom prst="teardrop">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l">
                <a:spcBef>
                  <a:spcPts val="600"/>
                </a:spcBef>
              </a:pPr>
              <a:endParaRPr lang="en-US" dirty="0">
                <a:gradFill>
                  <a:gsLst>
                    <a:gs pos="33654">
                      <a:schemeClr val="bg1"/>
                    </a:gs>
                    <a:gs pos="15000">
                      <a:schemeClr val="bg1"/>
                    </a:gs>
                  </a:gsLst>
                  <a:lin ang="0" scaled="1"/>
                </a:gradFill>
              </a:endParaRPr>
            </a:p>
          </p:txBody>
        </p:sp>
        <p:sp>
          <p:nvSpPr>
            <p:cNvPr id="38" name="Teardrop 37">
              <a:extLst>
                <a:ext uri="{FF2B5EF4-FFF2-40B4-BE49-F238E27FC236}">
                  <a16:creationId xmlns:a16="http://schemas.microsoft.com/office/drawing/2014/main" id="{0A86151C-1A86-4795-BA7F-6DF786E6E7D9}"/>
                </a:ext>
              </a:extLst>
            </p:cNvPr>
            <p:cNvSpPr/>
            <p:nvPr userDrawn="1"/>
          </p:nvSpPr>
          <p:spPr>
            <a:xfrm rot="7800000" flipH="1">
              <a:off x="2069311" y="3711169"/>
              <a:ext cx="859536" cy="860797"/>
            </a:xfrm>
            <a:prstGeom prst="teardrop">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l">
                <a:spcBef>
                  <a:spcPts val="600"/>
                </a:spcBef>
              </a:pPr>
              <a:endParaRPr lang="en-US" dirty="0">
                <a:gradFill>
                  <a:gsLst>
                    <a:gs pos="33654">
                      <a:schemeClr val="bg1"/>
                    </a:gs>
                    <a:gs pos="15000">
                      <a:schemeClr val="bg1"/>
                    </a:gs>
                  </a:gsLst>
                  <a:lin ang="0" scaled="1"/>
                </a:gradFill>
              </a:endParaRPr>
            </a:p>
          </p:txBody>
        </p:sp>
      </p:grpSp>
      <p:sp>
        <p:nvSpPr>
          <p:cNvPr id="45" name="Rectangle 44">
            <a:extLst>
              <a:ext uri="{FF2B5EF4-FFF2-40B4-BE49-F238E27FC236}">
                <a16:creationId xmlns:a16="http://schemas.microsoft.com/office/drawing/2014/main" id="{4AB665D7-8C02-4C8D-8A55-BA882028F9F9}"/>
              </a:ext>
            </a:extLst>
          </p:cNvPr>
          <p:cNvSpPr/>
          <p:nvPr userDrawn="1"/>
        </p:nvSpPr>
        <p:spPr>
          <a:xfrm>
            <a:off x="-1066800" y="1019175"/>
            <a:ext cx="1066800" cy="47815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l">
              <a:spcBef>
                <a:spcPts val="600"/>
              </a:spcBef>
            </a:pPr>
            <a:endParaRPr lang="en-US" dirty="0">
              <a:gradFill>
                <a:gsLst>
                  <a:gs pos="33654">
                    <a:schemeClr val="bg1"/>
                  </a:gs>
                  <a:gs pos="15000">
                    <a:schemeClr val="bg1"/>
                  </a:gs>
                </a:gsLst>
                <a:lin ang="0" scaled="1"/>
              </a:gradFill>
            </a:endParaRPr>
          </a:p>
        </p:txBody>
      </p:sp>
    </p:spTree>
    <p:extLst>
      <p:ext uri="{BB962C8B-B14F-4D97-AF65-F5344CB8AC3E}">
        <p14:creationId xmlns:p14="http://schemas.microsoft.com/office/powerpoint/2010/main" val="407372820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Option 5 Dark">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6E2A248-5D38-473E-A8B3-62296EE0B09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3938070" y="0"/>
            <a:ext cx="4242516" cy="1912514"/>
          </a:xfrm>
          <a:prstGeom prst="rect">
            <a:avLst/>
          </a:prstGeom>
        </p:spPr>
      </p:pic>
      <p:sp>
        <p:nvSpPr>
          <p:cNvPr id="2" name="Title 26">
            <a:extLst>
              <a:ext uri="{FF2B5EF4-FFF2-40B4-BE49-F238E27FC236}">
                <a16:creationId xmlns:a16="http://schemas.microsoft.com/office/drawing/2014/main" id="{7A91AEC8-E1B2-47A0-A73A-1AFB7831767D}"/>
              </a:ext>
            </a:extLst>
          </p:cNvPr>
          <p:cNvSpPr>
            <a:spLocks noGrp="1"/>
          </p:cNvSpPr>
          <p:nvPr>
            <p:ph type="title"/>
          </p:nvPr>
        </p:nvSpPr>
        <p:spPr>
          <a:xfrm>
            <a:off x="1562056" y="3090446"/>
            <a:ext cx="9067889" cy="677108"/>
          </a:xfrm>
        </p:spPr>
        <p:txBody>
          <a:bodyPr vert="horz" wrap="square" lIns="0" tIns="0" rIns="0" bIns="0" rtlCol="0" anchor="b" anchorCtr="0">
            <a:spAutoFit/>
          </a:bodyPr>
          <a:lstStyle>
            <a:lvl1pPr marL="0" indent="0" algn="ctr" defTabSz="612231" rtl="0" eaLnBrk="1" latinLnBrk="0" hangingPunct="1">
              <a:spcBef>
                <a:spcPts val="0"/>
              </a:spcBef>
              <a:buClr>
                <a:schemeClr val="tx2"/>
              </a:buClr>
              <a:buSzPct val="120000"/>
              <a:buFont typeface="Arial"/>
              <a:buNone/>
              <a:defRPr lang="en-US" sz="4400" kern="1200" spc="-107" baseline="0" dirty="0">
                <a:gradFill>
                  <a:gsLst>
                    <a:gs pos="45673">
                      <a:schemeClr val="tx1"/>
                    </a:gs>
                    <a:gs pos="61058">
                      <a:schemeClr val="tx1"/>
                    </a:gs>
                  </a:gsLst>
                  <a:lin ang="0" scaled="1"/>
                </a:gradFill>
                <a:latin typeface="+mj-lt"/>
                <a:ea typeface="+mn-ea"/>
                <a:cs typeface="+mn-cs"/>
              </a:defRPr>
            </a:lvl1pPr>
          </a:lstStyle>
          <a:p>
            <a:pPr marL="0" lvl="0" indent="0">
              <a:spcBef>
                <a:spcPts val="0"/>
              </a:spcBef>
              <a:buClr>
                <a:schemeClr val="tx2"/>
              </a:buClr>
              <a:buSzPct val="120000"/>
              <a:buFont typeface="Arial"/>
            </a:pPr>
            <a:r>
              <a:rPr lang="en-US"/>
              <a:t>Click to edit Master title style</a:t>
            </a:r>
            <a:endParaRPr lang="en-US" dirty="0"/>
          </a:p>
        </p:txBody>
      </p:sp>
      <p:sp>
        <p:nvSpPr>
          <p:cNvPr id="13" name="TextBox 12">
            <a:extLst>
              <a:ext uri="{FF2B5EF4-FFF2-40B4-BE49-F238E27FC236}">
                <a16:creationId xmlns:a16="http://schemas.microsoft.com/office/drawing/2014/main" id="{18B164F7-A32B-41EB-AFCA-2B6A66E660EA}"/>
              </a:ext>
            </a:extLst>
          </p:cNvPr>
          <p:cNvSpPr txBox="1"/>
          <p:nvPr userDrawn="1"/>
        </p:nvSpPr>
        <p:spPr>
          <a:xfrm>
            <a:off x="801667" y="6181163"/>
            <a:ext cx="184731" cy="463332"/>
          </a:xfrm>
          <a:prstGeom prst="rect">
            <a:avLst/>
          </a:prstGeom>
          <a:noFill/>
        </p:spPr>
        <p:txBody>
          <a:bodyPr wrap="none" rtlCol="0">
            <a:spAutoFit/>
          </a:bodyPr>
          <a:lstStyle/>
          <a:p>
            <a:endParaRPr lang="en-US" sz="2411" dirty="0"/>
          </a:p>
        </p:txBody>
      </p:sp>
      <p:sp>
        <p:nvSpPr>
          <p:cNvPr id="15" name="TextBox 14">
            <a:extLst>
              <a:ext uri="{FF2B5EF4-FFF2-40B4-BE49-F238E27FC236}">
                <a16:creationId xmlns:a16="http://schemas.microsoft.com/office/drawing/2014/main" id="{1BF5BEEB-8620-4CCC-B9BC-0AAD6DFC6485}"/>
              </a:ext>
            </a:extLst>
          </p:cNvPr>
          <p:cNvSpPr txBox="1"/>
          <p:nvPr userDrawn="1"/>
        </p:nvSpPr>
        <p:spPr>
          <a:xfrm>
            <a:off x="11374767" y="6559339"/>
            <a:ext cx="406931" cy="123111"/>
          </a:xfrm>
          <a:prstGeom prst="rect">
            <a:avLst/>
          </a:prstGeom>
        </p:spPr>
        <p:txBody>
          <a:bodyPr vert="horz" wrap="square" lIns="0" tIns="0" rIns="0" bIns="0" rtlCol="0">
            <a:spAutoFit/>
          </a:bodyPr>
          <a:lstStyle/>
          <a:p>
            <a:pPr marL="0" marR="0" lvl="0" indent="0" algn="r" defTabSz="609585" rtl="0" eaLnBrk="1" fontAlgn="auto" latinLnBrk="0" hangingPunct="1">
              <a:lnSpc>
                <a:spcPct val="100000"/>
              </a:lnSpc>
              <a:spcBef>
                <a:spcPts val="0"/>
              </a:spcBef>
              <a:spcAft>
                <a:spcPts val="0"/>
              </a:spcAft>
              <a:buClrTx/>
              <a:buSzTx/>
              <a:buFont typeface="Arial"/>
              <a:buNone/>
              <a:tabLst/>
              <a:defRPr/>
            </a:pPr>
            <a:fld id="{B1A645E4-8909-49F6-A555-47EFBE8517C9}" type="slidenum">
              <a:rPr lang="en-US" sz="800" kern="1200" noProof="0" smtClean="0">
                <a:gradFill>
                  <a:gsLst>
                    <a:gs pos="93258">
                      <a:schemeClr val="tx1"/>
                    </a:gs>
                    <a:gs pos="68000">
                      <a:schemeClr val="tx1"/>
                    </a:gs>
                  </a:gsLst>
                  <a:lin ang="0" scaled="1"/>
                </a:gradFill>
                <a:latin typeface="+mn-lt"/>
                <a:ea typeface="+mn-ea"/>
                <a:cs typeface="+mn-cs"/>
              </a:rPr>
              <a:pPr marL="0" marR="0" lvl="0" indent="0" algn="r" defTabSz="609585" rtl="0" eaLnBrk="1" fontAlgn="auto" latinLnBrk="0" hangingPunct="1">
                <a:lnSpc>
                  <a:spcPct val="100000"/>
                </a:lnSpc>
                <a:spcBef>
                  <a:spcPts val="0"/>
                </a:spcBef>
                <a:spcAft>
                  <a:spcPts val="0"/>
                </a:spcAft>
                <a:buClrTx/>
                <a:buSzTx/>
                <a:buFont typeface="Arial"/>
                <a:buNone/>
                <a:tabLst/>
                <a:defRPr/>
              </a:pPr>
              <a:t>‹#›</a:t>
            </a:fld>
            <a:endParaRPr lang="en-US" sz="800" kern="1200" noProof="0" dirty="0">
              <a:gradFill>
                <a:gsLst>
                  <a:gs pos="93258">
                    <a:schemeClr val="tx1"/>
                  </a:gs>
                  <a:gs pos="68000">
                    <a:schemeClr val="tx1"/>
                  </a:gs>
                </a:gsLst>
                <a:lin ang="0" scaled="1"/>
              </a:gradFill>
              <a:latin typeface="+mn-lt"/>
              <a:ea typeface="+mn-ea"/>
              <a:cs typeface="+mn-cs"/>
            </a:endParaRPr>
          </a:p>
        </p:txBody>
      </p:sp>
      <p:sp>
        <p:nvSpPr>
          <p:cNvPr id="7" name="TextBox 6">
            <a:extLst>
              <a:ext uri="{FF2B5EF4-FFF2-40B4-BE49-F238E27FC236}">
                <a16:creationId xmlns:a16="http://schemas.microsoft.com/office/drawing/2014/main" id="{340101B4-5724-4A6F-88A7-661A69D139D6}"/>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dirty="0">
                <a:gradFill>
                  <a:gsLst>
                    <a:gs pos="93258">
                      <a:schemeClr val="tx1"/>
                    </a:gs>
                    <a:gs pos="68000">
                      <a:schemeClr val="tx1"/>
                    </a:gs>
                  </a:gsLst>
                  <a:lin ang="0" scaled="1"/>
                </a:gradFill>
                <a:latin typeface="+mn-lt"/>
                <a:ea typeface="+mn-ea"/>
                <a:cs typeface="+mn-cs"/>
              </a:rPr>
              <a:t>© Teladoc Health, Inc. All rights reserved. </a:t>
            </a:r>
          </a:p>
        </p:txBody>
      </p:sp>
      <p:pic>
        <p:nvPicPr>
          <p:cNvPr id="9" name="Graphic 8">
            <a:extLst>
              <a:ext uri="{FF2B5EF4-FFF2-40B4-BE49-F238E27FC236}">
                <a16:creationId xmlns:a16="http://schemas.microsoft.com/office/drawing/2014/main" id="{0ADB48AC-4786-40D4-B971-9F005E8D3A6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5761" y="6364322"/>
            <a:ext cx="914397" cy="298481"/>
          </a:xfrm>
          <a:prstGeom prst="rect">
            <a:avLst/>
          </a:prstGeom>
        </p:spPr>
      </p:pic>
    </p:spTree>
    <p:extLst>
      <p:ext uri="{BB962C8B-B14F-4D97-AF65-F5344CB8AC3E}">
        <p14:creationId xmlns:p14="http://schemas.microsoft.com/office/powerpoint/2010/main" val="287896140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Multi-Image">
    <p:spTree>
      <p:nvGrpSpPr>
        <p:cNvPr id="1" name=""/>
        <p:cNvGrpSpPr/>
        <p:nvPr/>
      </p:nvGrpSpPr>
      <p:grpSpPr>
        <a:xfrm>
          <a:off x="0" y="0"/>
          <a:ext cx="0" cy="0"/>
          <a:chOff x="0" y="0"/>
          <a:chExt cx="0" cy="0"/>
        </a:xfrm>
      </p:grpSpPr>
      <p:sp>
        <p:nvSpPr>
          <p:cNvPr id="7" name="TextBox 6"/>
          <p:cNvSpPr txBox="1"/>
          <p:nvPr userDrawn="1"/>
        </p:nvSpPr>
        <p:spPr>
          <a:xfrm>
            <a:off x="801667" y="6181163"/>
            <a:ext cx="184731" cy="463332"/>
          </a:xfrm>
          <a:prstGeom prst="rect">
            <a:avLst/>
          </a:prstGeom>
          <a:noFill/>
        </p:spPr>
        <p:txBody>
          <a:bodyPr wrap="none" rtlCol="0">
            <a:spAutoFit/>
          </a:bodyPr>
          <a:lstStyle/>
          <a:p>
            <a:endParaRPr lang="en-US" sz="2411" dirty="0"/>
          </a:p>
        </p:txBody>
      </p:sp>
      <p:sp>
        <p:nvSpPr>
          <p:cNvPr id="2" name="Title 1">
            <a:extLst>
              <a:ext uri="{FF2B5EF4-FFF2-40B4-BE49-F238E27FC236}">
                <a16:creationId xmlns:a16="http://schemas.microsoft.com/office/drawing/2014/main" id="{45DAC360-8BFC-45AE-B327-8299E54CC0B7}"/>
              </a:ext>
            </a:extLst>
          </p:cNvPr>
          <p:cNvSpPr>
            <a:spLocks noGrp="1"/>
          </p:cNvSpPr>
          <p:nvPr>
            <p:ph type="title"/>
          </p:nvPr>
        </p:nvSpPr>
        <p:spPr/>
        <p:txBody>
          <a:bodyPr/>
          <a:lstStyle/>
          <a:p>
            <a:r>
              <a:rPr lang="en-US"/>
              <a:t>Click to edit Master title style</a:t>
            </a:r>
          </a:p>
        </p:txBody>
      </p:sp>
      <p:sp>
        <p:nvSpPr>
          <p:cNvPr id="8" name="TextBox 7">
            <a:extLst>
              <a:ext uri="{FF2B5EF4-FFF2-40B4-BE49-F238E27FC236}">
                <a16:creationId xmlns:a16="http://schemas.microsoft.com/office/drawing/2014/main" id="{8C6A7C5D-D4A9-4121-B7F6-EE174B399C16}"/>
              </a:ext>
            </a:extLst>
          </p:cNvPr>
          <p:cNvSpPr txBox="1"/>
          <p:nvPr userDrawn="1"/>
        </p:nvSpPr>
        <p:spPr>
          <a:xfrm>
            <a:off x="11374767" y="6559339"/>
            <a:ext cx="406931" cy="123111"/>
          </a:xfrm>
          <a:prstGeom prst="rect">
            <a:avLst/>
          </a:prstGeom>
        </p:spPr>
        <p:txBody>
          <a:bodyPr vert="horz" wrap="square" lIns="0" tIns="0" rIns="0" bIns="0" rtlCol="0">
            <a:spAutoFit/>
          </a:bodyPr>
          <a:lstStyle/>
          <a:p>
            <a:pPr marL="0" marR="0" lvl="0" indent="0" algn="r" defTabSz="609585" rtl="0" eaLnBrk="1" fontAlgn="auto" latinLnBrk="0" hangingPunct="1">
              <a:lnSpc>
                <a:spcPct val="100000"/>
              </a:lnSpc>
              <a:spcBef>
                <a:spcPts val="0"/>
              </a:spcBef>
              <a:spcAft>
                <a:spcPts val="0"/>
              </a:spcAft>
              <a:buClrTx/>
              <a:buSzTx/>
              <a:buFont typeface="Arial"/>
              <a:buNone/>
              <a:tabLst/>
              <a:defRPr/>
            </a:pPr>
            <a:fld id="{B1A645E4-8909-49F6-A555-47EFBE8517C9}" type="slidenum">
              <a:rPr lang="en-US" sz="800" kern="1200" noProof="0" smtClean="0">
                <a:gradFill>
                  <a:gsLst>
                    <a:gs pos="93258">
                      <a:schemeClr val="tx1"/>
                    </a:gs>
                    <a:gs pos="68000">
                      <a:schemeClr val="tx1"/>
                    </a:gs>
                  </a:gsLst>
                  <a:lin ang="0" scaled="1"/>
                </a:gradFill>
                <a:latin typeface="+mn-lt"/>
                <a:ea typeface="+mn-ea"/>
                <a:cs typeface="+mn-cs"/>
              </a:rPr>
              <a:pPr marL="0" marR="0" lvl="0" indent="0" algn="r" defTabSz="609585" rtl="0" eaLnBrk="1" fontAlgn="auto" latinLnBrk="0" hangingPunct="1">
                <a:lnSpc>
                  <a:spcPct val="100000"/>
                </a:lnSpc>
                <a:spcBef>
                  <a:spcPts val="0"/>
                </a:spcBef>
                <a:spcAft>
                  <a:spcPts val="0"/>
                </a:spcAft>
                <a:buClrTx/>
                <a:buSzTx/>
                <a:buFont typeface="Arial"/>
                <a:buNone/>
                <a:tabLst/>
                <a:defRPr/>
              </a:pPr>
              <a:t>‹#›</a:t>
            </a:fld>
            <a:endParaRPr lang="en-US" sz="800" kern="1200" noProof="0" dirty="0">
              <a:gradFill>
                <a:gsLst>
                  <a:gs pos="93258">
                    <a:schemeClr val="tx1"/>
                  </a:gs>
                  <a:gs pos="68000">
                    <a:schemeClr val="tx1"/>
                  </a:gs>
                </a:gsLst>
                <a:lin ang="0" scaled="1"/>
              </a:gradFill>
              <a:latin typeface="+mn-lt"/>
              <a:ea typeface="+mn-ea"/>
              <a:cs typeface="+mn-cs"/>
            </a:endParaRPr>
          </a:p>
        </p:txBody>
      </p:sp>
      <p:sp>
        <p:nvSpPr>
          <p:cNvPr id="11" name="TextBox 10">
            <a:extLst>
              <a:ext uri="{FF2B5EF4-FFF2-40B4-BE49-F238E27FC236}">
                <a16:creationId xmlns:a16="http://schemas.microsoft.com/office/drawing/2014/main" id="{B2D9EB58-041A-4113-A7EC-70477DF9EC3B}"/>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dirty="0">
                <a:gradFill>
                  <a:gsLst>
                    <a:gs pos="93258">
                      <a:schemeClr val="tx1"/>
                    </a:gs>
                    <a:gs pos="68000">
                      <a:schemeClr val="tx1"/>
                    </a:gs>
                  </a:gsLst>
                  <a:lin ang="0" scaled="1"/>
                </a:gradFill>
                <a:latin typeface="+mn-lt"/>
                <a:ea typeface="+mn-ea"/>
                <a:cs typeface="+mn-cs"/>
              </a:rPr>
              <a:t>© Teladoc Health, Inc. All rights reserved. </a:t>
            </a:r>
          </a:p>
        </p:txBody>
      </p:sp>
      <p:pic>
        <p:nvPicPr>
          <p:cNvPr id="9" name="Graphic 8">
            <a:extLst>
              <a:ext uri="{FF2B5EF4-FFF2-40B4-BE49-F238E27FC236}">
                <a16:creationId xmlns:a16="http://schemas.microsoft.com/office/drawing/2014/main" id="{1971168E-C8CB-4A3B-A9E8-512E099665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1" y="6364322"/>
            <a:ext cx="914397" cy="298482"/>
          </a:xfrm>
          <a:prstGeom prst="rect">
            <a:avLst/>
          </a:prstGeom>
        </p:spPr>
      </p:pic>
      <p:sp>
        <p:nvSpPr>
          <p:cNvPr id="5" name="Text Placeholder 4">
            <a:extLst>
              <a:ext uri="{FF2B5EF4-FFF2-40B4-BE49-F238E27FC236}">
                <a16:creationId xmlns:a16="http://schemas.microsoft.com/office/drawing/2014/main" id="{3EAC4F2B-4AD3-407E-A75E-CBB1C541BF5D}"/>
              </a:ext>
            </a:extLst>
          </p:cNvPr>
          <p:cNvSpPr>
            <a:spLocks noGrp="1"/>
          </p:cNvSpPr>
          <p:nvPr>
            <p:ph type="body" sz="quarter" idx="11" hasCustomPrompt="1"/>
          </p:nvPr>
        </p:nvSpPr>
        <p:spPr>
          <a:xfrm>
            <a:off x="363538" y="5931646"/>
            <a:ext cx="11461750" cy="135780"/>
          </a:xfrm>
        </p:spPr>
        <p:txBody>
          <a:bodyPr/>
          <a:lstStyle>
            <a:lvl1pPr marL="0" indent="0">
              <a:buNone/>
              <a:defRPr sz="900">
                <a:gradFill>
                  <a:gsLst>
                    <a:gs pos="24519">
                      <a:schemeClr val="accent6"/>
                    </a:gs>
                    <a:gs pos="52000">
                      <a:schemeClr val="accent6"/>
                    </a:gs>
                  </a:gsLst>
                  <a:lin ang="5400000" scaled="1"/>
                </a:gradFill>
              </a:defRPr>
            </a:lvl1pPr>
          </a:lstStyle>
          <a:p>
            <a:pPr lvl="0"/>
            <a:r>
              <a:rPr lang="en-US" dirty="0"/>
              <a:t>Footnote here.</a:t>
            </a:r>
          </a:p>
        </p:txBody>
      </p:sp>
      <p:sp>
        <p:nvSpPr>
          <p:cNvPr id="20" name="Picture Placeholder 19">
            <a:extLst>
              <a:ext uri="{FF2B5EF4-FFF2-40B4-BE49-F238E27FC236}">
                <a16:creationId xmlns:a16="http://schemas.microsoft.com/office/drawing/2014/main" id="{C6A7A457-BCBC-4F5A-B7CB-3A54E4BC6687}"/>
              </a:ext>
            </a:extLst>
          </p:cNvPr>
          <p:cNvSpPr>
            <a:spLocks noGrp="1"/>
          </p:cNvSpPr>
          <p:nvPr>
            <p:ph type="pic" sz="quarter" idx="13"/>
          </p:nvPr>
        </p:nvSpPr>
        <p:spPr>
          <a:xfrm>
            <a:off x="1456525" y="1765586"/>
            <a:ext cx="1905000" cy="1905000"/>
          </a:xfrm>
          <a:prstGeom prst="ellipse">
            <a:avLst/>
          </a:prstGeom>
          <a:solidFill>
            <a:schemeClr val="accent1"/>
          </a:solidFill>
        </p:spPr>
        <p:txBody>
          <a:bodyPr anchor="ctr"/>
          <a:lstStyle>
            <a:lvl1pPr marL="0" indent="0" algn="ctr">
              <a:buNone/>
              <a:defRPr sz="1800">
                <a:solidFill>
                  <a:schemeClr val="bg1"/>
                </a:solidFill>
              </a:defRPr>
            </a:lvl1pPr>
          </a:lstStyle>
          <a:p>
            <a:r>
              <a:rPr lang="en-US"/>
              <a:t>Click icon to add picture</a:t>
            </a:r>
            <a:endParaRPr lang="en-US" dirty="0"/>
          </a:p>
        </p:txBody>
      </p:sp>
      <p:sp>
        <p:nvSpPr>
          <p:cNvPr id="22" name="Picture Placeholder 21">
            <a:extLst>
              <a:ext uri="{FF2B5EF4-FFF2-40B4-BE49-F238E27FC236}">
                <a16:creationId xmlns:a16="http://schemas.microsoft.com/office/drawing/2014/main" id="{967A0704-C1F8-4589-A4BD-1A165614DB5F}"/>
              </a:ext>
            </a:extLst>
          </p:cNvPr>
          <p:cNvSpPr>
            <a:spLocks noGrp="1"/>
          </p:cNvSpPr>
          <p:nvPr>
            <p:ph type="pic" sz="quarter" idx="14"/>
          </p:nvPr>
        </p:nvSpPr>
        <p:spPr>
          <a:xfrm>
            <a:off x="4991768" y="1767110"/>
            <a:ext cx="1901952" cy="1901952"/>
          </a:xfrm>
          <a:prstGeom prst="ellipse">
            <a:avLst/>
          </a:prstGeom>
          <a:solidFill>
            <a:schemeClr val="accent1"/>
          </a:solidFill>
        </p:spPr>
        <p:txBody>
          <a:bodyPr anchor="ctr"/>
          <a:lstStyle>
            <a:lvl1pPr marL="0" indent="0" algn="ctr">
              <a:buNone/>
              <a:defRPr sz="1800">
                <a:solidFill>
                  <a:schemeClr val="bg1"/>
                </a:solidFill>
              </a:defRPr>
            </a:lvl1pPr>
          </a:lstStyle>
          <a:p>
            <a:r>
              <a:rPr lang="en-US"/>
              <a:t>Click icon to add picture</a:t>
            </a:r>
            <a:endParaRPr lang="en-US" dirty="0"/>
          </a:p>
        </p:txBody>
      </p:sp>
      <p:sp>
        <p:nvSpPr>
          <p:cNvPr id="24" name="Picture Placeholder 23">
            <a:extLst>
              <a:ext uri="{FF2B5EF4-FFF2-40B4-BE49-F238E27FC236}">
                <a16:creationId xmlns:a16="http://schemas.microsoft.com/office/drawing/2014/main" id="{3CFEC890-0D46-4D62-8F94-30F75786875E}"/>
              </a:ext>
            </a:extLst>
          </p:cNvPr>
          <p:cNvSpPr>
            <a:spLocks noGrp="1"/>
          </p:cNvSpPr>
          <p:nvPr>
            <p:ph type="pic" sz="quarter" idx="15"/>
          </p:nvPr>
        </p:nvSpPr>
        <p:spPr>
          <a:xfrm>
            <a:off x="8724149" y="1767174"/>
            <a:ext cx="1903413" cy="1901825"/>
          </a:xfrm>
          <a:prstGeom prst="ellipse">
            <a:avLst/>
          </a:prstGeom>
          <a:solidFill>
            <a:schemeClr val="accent1"/>
          </a:solidFill>
        </p:spPr>
        <p:txBody>
          <a:bodyPr anchor="ctr"/>
          <a:lstStyle>
            <a:lvl1pPr marL="0" indent="0" algn="ctr">
              <a:buNone/>
              <a:defRPr sz="18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25220566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p:bg>
      <p:bgRef idx="1001">
        <a:schemeClr val="bg1"/>
      </p:bgRef>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F3D8F477-FC77-4209-B27C-51BF28E3F0FC}"/>
              </a:ext>
            </a:extLst>
          </p:cNvPr>
          <p:cNvSpPr>
            <a:spLocks noGrp="1"/>
          </p:cNvSpPr>
          <p:nvPr>
            <p:ph type="pic" sz="quarter" idx="11" hasCustomPrompt="1"/>
          </p:nvPr>
        </p:nvSpPr>
        <p:spPr>
          <a:xfrm>
            <a:off x="0" y="0"/>
            <a:ext cx="12192000" cy="6858000"/>
          </a:xfrm>
          <a:blipFill>
            <a:blip r:embed="rId2"/>
            <a:stretch>
              <a:fillRect/>
            </a:stretch>
          </a:blipFill>
        </p:spPr>
        <p:txBody>
          <a:bodyPr/>
          <a:lstStyle>
            <a:lvl1pPr marL="0" indent="0">
              <a:buNone/>
              <a:defRPr/>
            </a:lvl1pPr>
          </a:lstStyle>
          <a:p>
            <a:r>
              <a:rPr lang="en-US" dirty="0"/>
              <a:t>Click icon to change image</a:t>
            </a:r>
          </a:p>
        </p:txBody>
      </p:sp>
      <p:sp>
        <p:nvSpPr>
          <p:cNvPr id="27" name="Title 26">
            <a:extLst>
              <a:ext uri="{FF2B5EF4-FFF2-40B4-BE49-F238E27FC236}">
                <a16:creationId xmlns:a16="http://schemas.microsoft.com/office/drawing/2014/main" id="{69F89866-BB4A-4925-BC00-4030CCA0E01C}"/>
              </a:ext>
            </a:extLst>
          </p:cNvPr>
          <p:cNvSpPr>
            <a:spLocks noGrp="1"/>
          </p:cNvSpPr>
          <p:nvPr userDrawn="1">
            <p:ph type="title"/>
          </p:nvPr>
        </p:nvSpPr>
        <p:spPr>
          <a:xfrm>
            <a:off x="731520" y="2651237"/>
            <a:ext cx="5178743" cy="1231106"/>
          </a:xfrm>
        </p:spPr>
        <p:txBody>
          <a:bodyPr vert="horz" wrap="square" lIns="0" tIns="0" rIns="0" bIns="0" rtlCol="0" anchor="b" anchorCtr="0">
            <a:spAutoFit/>
          </a:bodyPr>
          <a:lstStyle>
            <a:lvl1pPr marL="0" indent="0" algn="l" defTabSz="612231" rtl="0" eaLnBrk="1" latinLnBrk="0" hangingPunct="1">
              <a:spcBef>
                <a:spcPts val="0"/>
              </a:spcBef>
              <a:buClr>
                <a:schemeClr val="tx2"/>
              </a:buClr>
              <a:buSzPct val="120000"/>
              <a:buFont typeface="Arial"/>
              <a:buNone/>
              <a:defRPr lang="en-US" sz="4000" kern="1200" spc="-107" baseline="0" dirty="0">
                <a:gradFill>
                  <a:gsLst>
                    <a:gs pos="45673">
                      <a:schemeClr val="tx2"/>
                    </a:gs>
                    <a:gs pos="61058">
                      <a:schemeClr val="tx2"/>
                    </a:gs>
                  </a:gsLst>
                  <a:lin ang="0" scaled="1"/>
                </a:gradFill>
                <a:latin typeface="+mj-lt"/>
                <a:ea typeface="+mn-ea"/>
                <a:cs typeface="+mn-cs"/>
              </a:defRPr>
            </a:lvl1pPr>
          </a:lstStyle>
          <a:p>
            <a:pPr marL="0" lvl="0" indent="0">
              <a:spcBef>
                <a:spcPts val="0"/>
              </a:spcBef>
              <a:buClr>
                <a:schemeClr val="tx2"/>
              </a:buClr>
              <a:buSzPct val="120000"/>
              <a:buFont typeface="Arial"/>
            </a:pPr>
            <a:r>
              <a:rPr lang="en-US"/>
              <a:t>Click to edit Master title style</a:t>
            </a:r>
            <a:endParaRPr lang="en-US" dirty="0"/>
          </a:p>
        </p:txBody>
      </p:sp>
      <p:sp>
        <p:nvSpPr>
          <p:cNvPr id="29" name="Text Placeholder 28">
            <a:extLst>
              <a:ext uri="{FF2B5EF4-FFF2-40B4-BE49-F238E27FC236}">
                <a16:creationId xmlns:a16="http://schemas.microsoft.com/office/drawing/2014/main" id="{AC3F5C78-AC49-4714-9492-110040FCED85}"/>
              </a:ext>
            </a:extLst>
          </p:cNvPr>
          <p:cNvSpPr>
            <a:spLocks noGrp="1"/>
          </p:cNvSpPr>
          <p:nvPr userDrawn="1">
            <p:ph type="body" sz="quarter" idx="10" hasCustomPrompt="1"/>
          </p:nvPr>
        </p:nvSpPr>
        <p:spPr>
          <a:xfrm>
            <a:off x="731520" y="4286879"/>
            <a:ext cx="5178743" cy="369332"/>
          </a:xfrm>
        </p:spPr>
        <p:txBody>
          <a:bodyPr vert="horz" wrap="square" lIns="0" tIns="0" rIns="0" bIns="0" rtlCol="0">
            <a:spAutoFit/>
          </a:bodyPr>
          <a:lstStyle>
            <a:lvl1pPr marL="0" indent="0" algn="l" defTabSz="612231" rtl="0" eaLnBrk="1" latinLnBrk="0" hangingPunct="1">
              <a:spcBef>
                <a:spcPts val="0"/>
              </a:spcBef>
              <a:buClr>
                <a:schemeClr val="tx2"/>
              </a:buClr>
              <a:buSzPct val="120000"/>
              <a:buFont typeface="Arial"/>
              <a:buNone/>
              <a:defRPr lang="en-US" sz="2400" kern="1200" dirty="0" smtClean="0">
                <a:gradFill>
                  <a:gsLst>
                    <a:gs pos="23077">
                      <a:schemeClr val="tx1"/>
                    </a:gs>
                    <a:gs pos="45673">
                      <a:schemeClr val="tx1"/>
                    </a:gs>
                  </a:gsLst>
                  <a:lin ang="0" scaled="1"/>
                </a:gradFill>
                <a:latin typeface="+mn-lt"/>
                <a:ea typeface="+mn-ea"/>
                <a:cs typeface="+mn-cs"/>
              </a:defRPr>
            </a:lvl1pPr>
            <a:lvl2pPr>
              <a:defRPr lang="en-US" sz="1875" smtClean="0">
                <a:solidFill>
                  <a:schemeClr val="tx1"/>
                </a:solidFill>
              </a:defRPr>
            </a:lvl2pPr>
            <a:lvl3pPr>
              <a:defRPr lang="en-US" smtClean="0"/>
            </a:lvl3pPr>
            <a:lvl4pPr>
              <a:defRPr lang="en-US" smtClean="0"/>
            </a:lvl4pPr>
            <a:lvl5pPr>
              <a:defRPr lang="en-US"/>
            </a:lvl5pPr>
          </a:lstStyle>
          <a:p>
            <a:pPr marL="0" indent="0">
              <a:buNone/>
            </a:pPr>
            <a:r>
              <a:rPr lang="en-US" sz="2400" dirty="0">
                <a:gradFill>
                  <a:gsLst>
                    <a:gs pos="23077">
                      <a:schemeClr val="tx1"/>
                    </a:gs>
                    <a:gs pos="45673">
                      <a:schemeClr val="tx1"/>
                    </a:gs>
                  </a:gsLst>
                  <a:lin ang="0" scaled="1"/>
                </a:gradFill>
                <a:latin typeface="Century Gothic" charset="0"/>
              </a:rPr>
              <a:t>Presented to company </a:t>
            </a:r>
          </a:p>
        </p:txBody>
      </p:sp>
      <p:pic>
        <p:nvPicPr>
          <p:cNvPr id="5" name="Graphic 13">
            <a:extLst>
              <a:ext uri="{FF2B5EF4-FFF2-40B4-BE49-F238E27FC236}">
                <a16:creationId xmlns:a16="http://schemas.microsoft.com/office/drawing/2014/main" id="{08953160-D9B1-4C63-9DB6-C267B06D5E4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31579" y="582641"/>
            <a:ext cx="1260452" cy="411480"/>
          </a:xfrm>
          <a:prstGeom prst="rect">
            <a:avLst/>
          </a:prstGeom>
        </p:spPr>
      </p:pic>
    </p:spTree>
    <p:extLst>
      <p:ext uri="{BB962C8B-B14F-4D97-AF65-F5344CB8AC3E}">
        <p14:creationId xmlns:p14="http://schemas.microsoft.com/office/powerpoint/2010/main" val="396519706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9CDC3-C5BB-4B33-A07D-33247DE121E8}"/>
              </a:ext>
            </a:extLst>
          </p:cNvPr>
          <p:cNvSpPr>
            <a:spLocks noGrp="1"/>
          </p:cNvSpPr>
          <p:nvPr>
            <p:ph type="title"/>
          </p:nvPr>
        </p:nvSpPr>
        <p:spPr>
          <a:xfrm>
            <a:off x="365760" y="365760"/>
            <a:ext cx="11457432" cy="492443"/>
          </a:xfrm>
        </p:spPr>
        <p:txBody>
          <a:bodyPr/>
          <a:lstStyle/>
          <a:p>
            <a:r>
              <a:rPr lang="en-US"/>
              <a:t>Click to edit Master title style</a:t>
            </a:r>
            <a:endParaRPr lang="en-US" dirty="0"/>
          </a:p>
        </p:txBody>
      </p:sp>
      <p:sp>
        <p:nvSpPr>
          <p:cNvPr id="9" name="TextBox 8">
            <a:extLst>
              <a:ext uri="{FF2B5EF4-FFF2-40B4-BE49-F238E27FC236}">
                <a16:creationId xmlns:a16="http://schemas.microsoft.com/office/drawing/2014/main" id="{20223BA1-7B4A-43B8-AA17-65DC1839D708}"/>
              </a:ext>
            </a:extLst>
          </p:cNvPr>
          <p:cNvSpPr txBox="1"/>
          <p:nvPr userDrawn="1"/>
        </p:nvSpPr>
        <p:spPr>
          <a:xfrm>
            <a:off x="801667" y="6181163"/>
            <a:ext cx="184731" cy="463332"/>
          </a:xfrm>
          <a:prstGeom prst="rect">
            <a:avLst/>
          </a:prstGeom>
          <a:noFill/>
        </p:spPr>
        <p:txBody>
          <a:bodyPr wrap="none" rtlCol="0">
            <a:spAutoFit/>
          </a:bodyPr>
          <a:lstStyle/>
          <a:p>
            <a:endParaRPr lang="en-US" sz="2411" dirty="0"/>
          </a:p>
        </p:txBody>
      </p:sp>
      <p:sp>
        <p:nvSpPr>
          <p:cNvPr id="12" name="TextBox 11">
            <a:extLst>
              <a:ext uri="{FF2B5EF4-FFF2-40B4-BE49-F238E27FC236}">
                <a16:creationId xmlns:a16="http://schemas.microsoft.com/office/drawing/2014/main" id="{71110D72-D690-420A-942B-F9C835217950}"/>
              </a:ext>
            </a:extLst>
          </p:cNvPr>
          <p:cNvSpPr txBox="1"/>
          <p:nvPr userDrawn="1"/>
        </p:nvSpPr>
        <p:spPr>
          <a:xfrm>
            <a:off x="11374767" y="6559339"/>
            <a:ext cx="406931" cy="123111"/>
          </a:xfrm>
          <a:prstGeom prst="rect">
            <a:avLst/>
          </a:prstGeom>
        </p:spPr>
        <p:txBody>
          <a:bodyPr vert="horz" wrap="square" lIns="0" tIns="0" rIns="0" bIns="0" rtlCol="0">
            <a:spAutoFit/>
          </a:bodyPr>
          <a:lstStyle/>
          <a:p>
            <a:pPr marL="0" marR="0" lvl="0" indent="0" algn="r" defTabSz="609585" rtl="0" eaLnBrk="1" fontAlgn="auto" latinLnBrk="0" hangingPunct="1">
              <a:lnSpc>
                <a:spcPct val="100000"/>
              </a:lnSpc>
              <a:spcBef>
                <a:spcPts val="0"/>
              </a:spcBef>
              <a:spcAft>
                <a:spcPts val="0"/>
              </a:spcAft>
              <a:buClrTx/>
              <a:buSzTx/>
              <a:buFont typeface="Arial"/>
              <a:buNone/>
              <a:tabLst/>
              <a:defRPr/>
            </a:pPr>
            <a:fld id="{B1A645E4-8909-49F6-A555-47EFBE8517C9}" type="slidenum">
              <a:rPr lang="en-US" sz="800" kern="1200" noProof="0" smtClean="0">
                <a:gradFill>
                  <a:gsLst>
                    <a:gs pos="93258">
                      <a:schemeClr val="tx1"/>
                    </a:gs>
                    <a:gs pos="68000">
                      <a:schemeClr val="tx1"/>
                    </a:gs>
                  </a:gsLst>
                  <a:lin ang="0" scaled="1"/>
                </a:gradFill>
                <a:latin typeface="+mn-lt"/>
                <a:ea typeface="+mn-ea"/>
                <a:cs typeface="+mn-cs"/>
              </a:rPr>
              <a:pPr marL="0" marR="0" lvl="0" indent="0" algn="r" defTabSz="609585" rtl="0" eaLnBrk="1" fontAlgn="auto" latinLnBrk="0" hangingPunct="1">
                <a:lnSpc>
                  <a:spcPct val="100000"/>
                </a:lnSpc>
                <a:spcBef>
                  <a:spcPts val="0"/>
                </a:spcBef>
                <a:spcAft>
                  <a:spcPts val="0"/>
                </a:spcAft>
                <a:buClrTx/>
                <a:buSzTx/>
                <a:buFont typeface="Arial"/>
                <a:buNone/>
                <a:tabLst/>
                <a:defRPr/>
              </a:pPr>
              <a:t>‹#›</a:t>
            </a:fld>
            <a:endParaRPr lang="en-US" sz="800" kern="1200" noProof="0" dirty="0">
              <a:gradFill>
                <a:gsLst>
                  <a:gs pos="93258">
                    <a:schemeClr val="tx1"/>
                  </a:gs>
                  <a:gs pos="68000">
                    <a:schemeClr val="tx1"/>
                  </a:gs>
                </a:gsLst>
                <a:lin ang="0" scaled="1"/>
              </a:gradFill>
              <a:latin typeface="+mn-lt"/>
              <a:ea typeface="+mn-ea"/>
              <a:cs typeface="+mn-cs"/>
            </a:endParaRPr>
          </a:p>
        </p:txBody>
      </p:sp>
      <p:sp>
        <p:nvSpPr>
          <p:cNvPr id="6" name="Text Placeholder 5">
            <a:extLst>
              <a:ext uri="{FF2B5EF4-FFF2-40B4-BE49-F238E27FC236}">
                <a16:creationId xmlns:a16="http://schemas.microsoft.com/office/drawing/2014/main" id="{42DE372C-B48C-455B-8F7A-D9ABEB824FC6}"/>
              </a:ext>
            </a:extLst>
          </p:cNvPr>
          <p:cNvSpPr>
            <a:spLocks noGrp="1"/>
          </p:cNvSpPr>
          <p:nvPr>
            <p:ph type="body" sz="quarter" idx="11" hasCustomPrompt="1"/>
          </p:nvPr>
        </p:nvSpPr>
        <p:spPr>
          <a:xfrm>
            <a:off x="365125" y="5928926"/>
            <a:ext cx="11460163" cy="138499"/>
          </a:xfrm>
        </p:spPr>
        <p:txBody>
          <a:bodyPr anchor="b" anchorCtr="0">
            <a:spAutoFit/>
          </a:bodyPr>
          <a:lstStyle>
            <a:lvl1pPr marL="0" indent="0">
              <a:spcBef>
                <a:spcPts val="300"/>
              </a:spcBef>
              <a:buNone/>
              <a:defRPr sz="900">
                <a:gradFill>
                  <a:gsLst>
                    <a:gs pos="24519">
                      <a:schemeClr val="accent6"/>
                    </a:gs>
                    <a:gs pos="52000">
                      <a:schemeClr val="accent6"/>
                    </a:gs>
                  </a:gsLst>
                  <a:lin ang="5400000" scaled="1"/>
                </a:gradFill>
              </a:defRPr>
            </a:lvl1pPr>
          </a:lstStyle>
          <a:p>
            <a:pPr lvl="0"/>
            <a:r>
              <a:rPr lang="en-US" dirty="0"/>
              <a:t>Footnote here</a:t>
            </a:r>
          </a:p>
        </p:txBody>
      </p:sp>
      <p:sp>
        <p:nvSpPr>
          <p:cNvPr id="5" name="Content Placeholder 4">
            <a:extLst>
              <a:ext uri="{FF2B5EF4-FFF2-40B4-BE49-F238E27FC236}">
                <a16:creationId xmlns:a16="http://schemas.microsoft.com/office/drawing/2014/main" id="{9F4167F2-C332-4B60-973C-86B9BC78F3AF}"/>
              </a:ext>
            </a:extLst>
          </p:cNvPr>
          <p:cNvSpPr>
            <a:spLocks noGrp="1"/>
          </p:cNvSpPr>
          <p:nvPr>
            <p:ph sz="quarter" idx="12" hasCustomPrompt="1"/>
          </p:nvPr>
        </p:nvSpPr>
        <p:spPr>
          <a:xfrm>
            <a:off x="365760" y="1143000"/>
            <a:ext cx="11456988" cy="1527341"/>
          </a:xfrm>
        </p:spPr>
        <p:txBody>
          <a:bodyPr>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Graphic 9">
            <a:extLst>
              <a:ext uri="{FF2B5EF4-FFF2-40B4-BE49-F238E27FC236}">
                <a16:creationId xmlns:a16="http://schemas.microsoft.com/office/drawing/2014/main" id="{A3891256-3EF6-4FE0-96B8-179B7FD52B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1" y="6364322"/>
            <a:ext cx="914397" cy="298482"/>
          </a:xfrm>
          <a:prstGeom prst="rect">
            <a:avLst/>
          </a:prstGeom>
        </p:spPr>
      </p:pic>
      <p:sp>
        <p:nvSpPr>
          <p:cNvPr id="13" name="TextBox 12">
            <a:extLst>
              <a:ext uri="{FF2B5EF4-FFF2-40B4-BE49-F238E27FC236}">
                <a16:creationId xmlns:a16="http://schemas.microsoft.com/office/drawing/2014/main" id="{D8E1534A-F827-4E7A-8561-497F0599F05A}"/>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dirty="0">
                <a:gradFill>
                  <a:gsLst>
                    <a:gs pos="93258">
                      <a:schemeClr val="tx1"/>
                    </a:gs>
                    <a:gs pos="68000">
                      <a:schemeClr val="tx1"/>
                    </a:gs>
                  </a:gsLst>
                  <a:lin ang="0" scaled="1"/>
                </a:gradFill>
                <a:latin typeface="+mn-lt"/>
                <a:ea typeface="+mn-ea"/>
                <a:cs typeface="+mn-cs"/>
              </a:rPr>
              <a:t>© Teladoc Health, Inc. All rights reserved. </a:t>
            </a:r>
          </a:p>
        </p:txBody>
      </p:sp>
    </p:spTree>
    <p:extLst>
      <p:ext uri="{BB962C8B-B14F-4D97-AF65-F5344CB8AC3E}">
        <p14:creationId xmlns:p14="http://schemas.microsoft.com/office/powerpoint/2010/main" val="185579538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_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9CDC3-C5BB-4B33-A07D-33247DE121E8}"/>
              </a:ext>
            </a:extLst>
          </p:cNvPr>
          <p:cNvSpPr>
            <a:spLocks noGrp="1"/>
          </p:cNvSpPr>
          <p:nvPr>
            <p:ph type="title"/>
          </p:nvPr>
        </p:nvSpPr>
        <p:spPr>
          <a:xfrm>
            <a:off x="365760" y="365760"/>
            <a:ext cx="11457432" cy="492443"/>
          </a:xfrm>
        </p:spPr>
        <p:txBody>
          <a:bodyPr/>
          <a:lstStyle/>
          <a:p>
            <a:r>
              <a:rPr lang="en-US"/>
              <a:t>Click to edit Master title style</a:t>
            </a:r>
            <a:endParaRPr lang="en-US" dirty="0"/>
          </a:p>
        </p:txBody>
      </p:sp>
      <p:sp>
        <p:nvSpPr>
          <p:cNvPr id="9" name="TextBox 8">
            <a:extLst>
              <a:ext uri="{FF2B5EF4-FFF2-40B4-BE49-F238E27FC236}">
                <a16:creationId xmlns:a16="http://schemas.microsoft.com/office/drawing/2014/main" id="{20223BA1-7B4A-43B8-AA17-65DC1839D708}"/>
              </a:ext>
            </a:extLst>
          </p:cNvPr>
          <p:cNvSpPr txBox="1"/>
          <p:nvPr userDrawn="1"/>
        </p:nvSpPr>
        <p:spPr>
          <a:xfrm>
            <a:off x="801667" y="6181163"/>
            <a:ext cx="184731" cy="463332"/>
          </a:xfrm>
          <a:prstGeom prst="rect">
            <a:avLst/>
          </a:prstGeom>
          <a:noFill/>
        </p:spPr>
        <p:txBody>
          <a:bodyPr wrap="none" rtlCol="0">
            <a:spAutoFit/>
          </a:bodyPr>
          <a:lstStyle/>
          <a:p>
            <a:endParaRPr lang="en-US" sz="2411" dirty="0"/>
          </a:p>
        </p:txBody>
      </p:sp>
      <p:sp>
        <p:nvSpPr>
          <p:cNvPr id="11" name="TextBox 10">
            <a:extLst>
              <a:ext uri="{FF2B5EF4-FFF2-40B4-BE49-F238E27FC236}">
                <a16:creationId xmlns:a16="http://schemas.microsoft.com/office/drawing/2014/main" id="{6BA5E38C-32D5-4BE2-A5E2-5444FE78FAFF}"/>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dirty="0">
                <a:gradFill>
                  <a:gsLst>
                    <a:gs pos="93258">
                      <a:schemeClr val="tx1"/>
                    </a:gs>
                    <a:gs pos="68000">
                      <a:schemeClr val="tx1"/>
                    </a:gs>
                  </a:gsLst>
                  <a:lin ang="0" scaled="1"/>
                </a:gradFill>
                <a:latin typeface="+mn-lt"/>
                <a:ea typeface="+mn-ea"/>
                <a:cs typeface="+mn-cs"/>
              </a:rPr>
              <a:t>© Teladoc Health, Inc. All rights reserved. </a:t>
            </a:r>
          </a:p>
        </p:txBody>
      </p:sp>
      <p:sp>
        <p:nvSpPr>
          <p:cNvPr id="12" name="TextBox 11">
            <a:extLst>
              <a:ext uri="{FF2B5EF4-FFF2-40B4-BE49-F238E27FC236}">
                <a16:creationId xmlns:a16="http://schemas.microsoft.com/office/drawing/2014/main" id="{71110D72-D690-420A-942B-F9C835217950}"/>
              </a:ext>
            </a:extLst>
          </p:cNvPr>
          <p:cNvSpPr txBox="1"/>
          <p:nvPr userDrawn="1"/>
        </p:nvSpPr>
        <p:spPr>
          <a:xfrm>
            <a:off x="11374767" y="6559339"/>
            <a:ext cx="406931" cy="123111"/>
          </a:xfrm>
          <a:prstGeom prst="rect">
            <a:avLst/>
          </a:prstGeom>
        </p:spPr>
        <p:txBody>
          <a:bodyPr vert="horz" wrap="square" lIns="0" tIns="0" rIns="0" bIns="0" rtlCol="0">
            <a:spAutoFit/>
          </a:bodyPr>
          <a:lstStyle/>
          <a:p>
            <a:pPr marL="0" marR="0" lvl="0" indent="0" algn="r" defTabSz="609585" rtl="0" eaLnBrk="1" fontAlgn="auto" latinLnBrk="0" hangingPunct="1">
              <a:lnSpc>
                <a:spcPct val="100000"/>
              </a:lnSpc>
              <a:spcBef>
                <a:spcPts val="0"/>
              </a:spcBef>
              <a:spcAft>
                <a:spcPts val="0"/>
              </a:spcAft>
              <a:buClrTx/>
              <a:buSzTx/>
              <a:buFont typeface="Arial"/>
              <a:buNone/>
              <a:tabLst/>
              <a:defRPr/>
            </a:pPr>
            <a:fld id="{B1A645E4-8909-49F6-A555-47EFBE8517C9}" type="slidenum">
              <a:rPr lang="en-US" sz="800" kern="1200" noProof="0" smtClean="0">
                <a:gradFill>
                  <a:gsLst>
                    <a:gs pos="93258">
                      <a:schemeClr val="tx1"/>
                    </a:gs>
                    <a:gs pos="68000">
                      <a:schemeClr val="tx1"/>
                    </a:gs>
                  </a:gsLst>
                  <a:lin ang="0" scaled="1"/>
                </a:gradFill>
                <a:latin typeface="+mn-lt"/>
                <a:ea typeface="+mn-ea"/>
                <a:cs typeface="+mn-cs"/>
              </a:rPr>
              <a:pPr marL="0" marR="0" lvl="0" indent="0" algn="r" defTabSz="609585" rtl="0" eaLnBrk="1" fontAlgn="auto" latinLnBrk="0" hangingPunct="1">
                <a:lnSpc>
                  <a:spcPct val="100000"/>
                </a:lnSpc>
                <a:spcBef>
                  <a:spcPts val="0"/>
                </a:spcBef>
                <a:spcAft>
                  <a:spcPts val="0"/>
                </a:spcAft>
                <a:buClrTx/>
                <a:buSzTx/>
                <a:buFont typeface="Arial"/>
                <a:buNone/>
                <a:tabLst/>
                <a:defRPr/>
              </a:pPr>
              <a:t>‹#›</a:t>
            </a:fld>
            <a:endParaRPr lang="en-US" sz="800" kern="1200" noProof="0" dirty="0">
              <a:gradFill>
                <a:gsLst>
                  <a:gs pos="93258">
                    <a:schemeClr val="tx1"/>
                  </a:gs>
                  <a:gs pos="68000">
                    <a:schemeClr val="tx1"/>
                  </a:gs>
                </a:gsLst>
                <a:lin ang="0" scaled="1"/>
              </a:gradFill>
              <a:latin typeface="+mn-lt"/>
              <a:ea typeface="+mn-ea"/>
              <a:cs typeface="+mn-cs"/>
            </a:endParaRPr>
          </a:p>
        </p:txBody>
      </p:sp>
      <p:sp>
        <p:nvSpPr>
          <p:cNvPr id="6" name="Text Placeholder 5">
            <a:extLst>
              <a:ext uri="{FF2B5EF4-FFF2-40B4-BE49-F238E27FC236}">
                <a16:creationId xmlns:a16="http://schemas.microsoft.com/office/drawing/2014/main" id="{42DE372C-B48C-455B-8F7A-D9ABEB824FC6}"/>
              </a:ext>
            </a:extLst>
          </p:cNvPr>
          <p:cNvSpPr>
            <a:spLocks noGrp="1"/>
          </p:cNvSpPr>
          <p:nvPr>
            <p:ph type="body" sz="quarter" idx="11" hasCustomPrompt="1"/>
          </p:nvPr>
        </p:nvSpPr>
        <p:spPr>
          <a:xfrm>
            <a:off x="365125" y="5928926"/>
            <a:ext cx="11460163" cy="138499"/>
          </a:xfrm>
        </p:spPr>
        <p:txBody>
          <a:bodyPr anchor="b" anchorCtr="0">
            <a:spAutoFit/>
          </a:bodyPr>
          <a:lstStyle>
            <a:lvl1pPr marL="0" indent="0">
              <a:spcBef>
                <a:spcPts val="300"/>
              </a:spcBef>
              <a:buNone/>
              <a:defRPr sz="900">
                <a:gradFill>
                  <a:gsLst>
                    <a:gs pos="24519">
                      <a:schemeClr val="accent6"/>
                    </a:gs>
                    <a:gs pos="52000">
                      <a:schemeClr val="accent6"/>
                    </a:gs>
                  </a:gsLst>
                  <a:lin ang="5400000" scaled="1"/>
                </a:gradFill>
              </a:defRPr>
            </a:lvl1pPr>
          </a:lstStyle>
          <a:p>
            <a:pPr lvl="0"/>
            <a:r>
              <a:rPr lang="en-US" dirty="0"/>
              <a:t>Footnote here</a:t>
            </a:r>
          </a:p>
        </p:txBody>
      </p:sp>
      <p:sp>
        <p:nvSpPr>
          <p:cNvPr id="5" name="Content Placeholder 4">
            <a:extLst>
              <a:ext uri="{FF2B5EF4-FFF2-40B4-BE49-F238E27FC236}">
                <a16:creationId xmlns:a16="http://schemas.microsoft.com/office/drawing/2014/main" id="{9F4167F2-C332-4B60-973C-86B9BC78F3AF}"/>
              </a:ext>
            </a:extLst>
          </p:cNvPr>
          <p:cNvSpPr>
            <a:spLocks noGrp="1"/>
          </p:cNvSpPr>
          <p:nvPr>
            <p:ph sz="quarter" idx="12"/>
          </p:nvPr>
        </p:nvSpPr>
        <p:spPr>
          <a:xfrm>
            <a:off x="365760" y="1143000"/>
            <a:ext cx="11456988" cy="4602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Graphic 9">
            <a:extLst>
              <a:ext uri="{FF2B5EF4-FFF2-40B4-BE49-F238E27FC236}">
                <a16:creationId xmlns:a16="http://schemas.microsoft.com/office/drawing/2014/main" id="{A3891256-3EF6-4FE0-96B8-179B7FD52BC6}"/>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65761" y="6364322"/>
            <a:ext cx="914397" cy="298482"/>
          </a:xfrm>
          <a:prstGeom prst="rect">
            <a:avLst/>
          </a:prstGeom>
        </p:spPr>
      </p:pic>
    </p:spTree>
    <p:extLst>
      <p:ext uri="{BB962C8B-B14F-4D97-AF65-F5344CB8AC3E}">
        <p14:creationId xmlns:p14="http://schemas.microsoft.com/office/powerpoint/2010/main" val="364196108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ontent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9CDC3-C5BB-4B33-A07D-33247DE121E8}"/>
              </a:ext>
            </a:extLst>
          </p:cNvPr>
          <p:cNvSpPr>
            <a:spLocks noGrp="1"/>
          </p:cNvSpPr>
          <p:nvPr>
            <p:ph type="title"/>
          </p:nvPr>
        </p:nvSpPr>
        <p:spPr>
          <a:xfrm>
            <a:off x="365760" y="365760"/>
            <a:ext cx="11457432" cy="492443"/>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B7D2AEDD-1571-4654-B081-6B4C581308E0}"/>
              </a:ext>
            </a:extLst>
          </p:cNvPr>
          <p:cNvSpPr>
            <a:spLocks noGrp="1"/>
          </p:cNvSpPr>
          <p:nvPr>
            <p:ph type="body" sz="quarter" idx="10"/>
          </p:nvPr>
        </p:nvSpPr>
        <p:spPr>
          <a:xfrm>
            <a:off x="365760" y="1725613"/>
            <a:ext cx="11457432" cy="754053"/>
          </a:xfrm>
        </p:spPr>
        <p:txBody>
          <a:bodyPr>
            <a:spAutoFit/>
          </a:bodyPr>
          <a:lstStyle/>
          <a:p>
            <a:pPr lvl="0"/>
            <a:r>
              <a:rPr lang="en-US"/>
              <a:t>Click to edit Master text styles</a:t>
            </a:r>
          </a:p>
          <a:p>
            <a:pPr lvl="1"/>
            <a:r>
              <a:rPr lang="en-US"/>
              <a:t>Second level</a:t>
            </a:r>
          </a:p>
        </p:txBody>
      </p:sp>
      <p:sp>
        <p:nvSpPr>
          <p:cNvPr id="9" name="TextBox 8">
            <a:extLst>
              <a:ext uri="{FF2B5EF4-FFF2-40B4-BE49-F238E27FC236}">
                <a16:creationId xmlns:a16="http://schemas.microsoft.com/office/drawing/2014/main" id="{20223BA1-7B4A-43B8-AA17-65DC1839D708}"/>
              </a:ext>
            </a:extLst>
          </p:cNvPr>
          <p:cNvSpPr txBox="1"/>
          <p:nvPr userDrawn="1"/>
        </p:nvSpPr>
        <p:spPr>
          <a:xfrm>
            <a:off x="801667" y="6181163"/>
            <a:ext cx="184731" cy="463332"/>
          </a:xfrm>
          <a:prstGeom prst="rect">
            <a:avLst/>
          </a:prstGeom>
          <a:noFill/>
        </p:spPr>
        <p:txBody>
          <a:bodyPr wrap="none" rtlCol="0">
            <a:spAutoFit/>
          </a:bodyPr>
          <a:lstStyle/>
          <a:p>
            <a:endParaRPr lang="en-US" sz="2411" dirty="0"/>
          </a:p>
        </p:txBody>
      </p:sp>
      <p:sp>
        <p:nvSpPr>
          <p:cNvPr id="12" name="TextBox 11">
            <a:extLst>
              <a:ext uri="{FF2B5EF4-FFF2-40B4-BE49-F238E27FC236}">
                <a16:creationId xmlns:a16="http://schemas.microsoft.com/office/drawing/2014/main" id="{71110D72-D690-420A-942B-F9C835217950}"/>
              </a:ext>
            </a:extLst>
          </p:cNvPr>
          <p:cNvSpPr txBox="1"/>
          <p:nvPr userDrawn="1"/>
        </p:nvSpPr>
        <p:spPr>
          <a:xfrm>
            <a:off x="11374767" y="6559339"/>
            <a:ext cx="406931" cy="123111"/>
          </a:xfrm>
          <a:prstGeom prst="rect">
            <a:avLst/>
          </a:prstGeom>
        </p:spPr>
        <p:txBody>
          <a:bodyPr vert="horz" wrap="square" lIns="0" tIns="0" rIns="0" bIns="0" rtlCol="0">
            <a:spAutoFit/>
          </a:bodyPr>
          <a:lstStyle/>
          <a:p>
            <a:pPr marL="0" marR="0" lvl="0" indent="0" algn="r" defTabSz="609585" rtl="0" eaLnBrk="1" fontAlgn="auto" latinLnBrk="0" hangingPunct="1">
              <a:lnSpc>
                <a:spcPct val="100000"/>
              </a:lnSpc>
              <a:spcBef>
                <a:spcPts val="0"/>
              </a:spcBef>
              <a:spcAft>
                <a:spcPts val="0"/>
              </a:spcAft>
              <a:buClrTx/>
              <a:buSzTx/>
              <a:buFont typeface="Arial"/>
              <a:buNone/>
              <a:tabLst/>
              <a:defRPr/>
            </a:pPr>
            <a:fld id="{B1A645E4-8909-49F6-A555-47EFBE8517C9}" type="slidenum">
              <a:rPr lang="en-US" sz="800" kern="1200" noProof="0" smtClean="0">
                <a:gradFill>
                  <a:gsLst>
                    <a:gs pos="93258">
                      <a:schemeClr val="tx1"/>
                    </a:gs>
                    <a:gs pos="68000">
                      <a:schemeClr val="tx1"/>
                    </a:gs>
                  </a:gsLst>
                  <a:lin ang="0" scaled="1"/>
                </a:gradFill>
                <a:latin typeface="+mn-lt"/>
                <a:ea typeface="+mn-ea"/>
                <a:cs typeface="+mn-cs"/>
              </a:rPr>
              <a:pPr marL="0" marR="0" lvl="0" indent="0" algn="r" defTabSz="609585" rtl="0" eaLnBrk="1" fontAlgn="auto" latinLnBrk="0" hangingPunct="1">
                <a:lnSpc>
                  <a:spcPct val="100000"/>
                </a:lnSpc>
                <a:spcBef>
                  <a:spcPts val="0"/>
                </a:spcBef>
                <a:spcAft>
                  <a:spcPts val="0"/>
                </a:spcAft>
                <a:buClrTx/>
                <a:buSzTx/>
                <a:buFont typeface="Arial"/>
                <a:buNone/>
                <a:tabLst/>
                <a:defRPr/>
              </a:pPr>
              <a:t>‹#›</a:t>
            </a:fld>
            <a:endParaRPr lang="en-US" sz="800" kern="1200" noProof="0" dirty="0">
              <a:gradFill>
                <a:gsLst>
                  <a:gs pos="93258">
                    <a:schemeClr val="tx1"/>
                  </a:gs>
                  <a:gs pos="68000">
                    <a:schemeClr val="tx1"/>
                  </a:gs>
                </a:gsLst>
                <a:lin ang="0" scaled="1"/>
              </a:gradFill>
              <a:latin typeface="+mn-lt"/>
              <a:ea typeface="+mn-ea"/>
              <a:cs typeface="+mn-cs"/>
            </a:endParaRPr>
          </a:p>
        </p:txBody>
      </p:sp>
      <p:sp>
        <p:nvSpPr>
          <p:cNvPr id="6" name="Text Placeholder 5">
            <a:extLst>
              <a:ext uri="{FF2B5EF4-FFF2-40B4-BE49-F238E27FC236}">
                <a16:creationId xmlns:a16="http://schemas.microsoft.com/office/drawing/2014/main" id="{42DE372C-B48C-455B-8F7A-D9ABEB824FC6}"/>
              </a:ext>
            </a:extLst>
          </p:cNvPr>
          <p:cNvSpPr>
            <a:spLocks noGrp="1"/>
          </p:cNvSpPr>
          <p:nvPr>
            <p:ph type="body" sz="quarter" idx="11" hasCustomPrompt="1"/>
          </p:nvPr>
        </p:nvSpPr>
        <p:spPr>
          <a:xfrm>
            <a:off x="365125" y="5928926"/>
            <a:ext cx="11460163" cy="138499"/>
          </a:xfrm>
        </p:spPr>
        <p:txBody>
          <a:bodyPr anchor="b" anchorCtr="0">
            <a:spAutoFit/>
          </a:bodyPr>
          <a:lstStyle>
            <a:lvl1pPr marL="0" indent="0">
              <a:spcBef>
                <a:spcPts val="300"/>
              </a:spcBef>
              <a:buNone/>
              <a:defRPr sz="900">
                <a:gradFill>
                  <a:gsLst>
                    <a:gs pos="24519">
                      <a:schemeClr val="accent6"/>
                    </a:gs>
                    <a:gs pos="52000">
                      <a:schemeClr val="accent6"/>
                    </a:gs>
                  </a:gsLst>
                  <a:lin ang="5400000" scaled="1"/>
                </a:gradFill>
              </a:defRPr>
            </a:lvl1pPr>
          </a:lstStyle>
          <a:p>
            <a:pPr lvl="0"/>
            <a:r>
              <a:rPr lang="en-US" dirty="0"/>
              <a:t>Footnote here</a:t>
            </a:r>
          </a:p>
        </p:txBody>
      </p:sp>
      <p:sp>
        <p:nvSpPr>
          <p:cNvPr id="5" name="Text Placeholder 4">
            <a:extLst>
              <a:ext uri="{FF2B5EF4-FFF2-40B4-BE49-F238E27FC236}">
                <a16:creationId xmlns:a16="http://schemas.microsoft.com/office/drawing/2014/main" id="{C47A53D7-BB0E-4BC7-B2F9-DC4C85CF4EE2}"/>
              </a:ext>
            </a:extLst>
          </p:cNvPr>
          <p:cNvSpPr>
            <a:spLocks noGrp="1"/>
          </p:cNvSpPr>
          <p:nvPr>
            <p:ph type="body" sz="quarter" idx="12" hasCustomPrompt="1"/>
          </p:nvPr>
        </p:nvSpPr>
        <p:spPr>
          <a:xfrm>
            <a:off x="363538" y="886968"/>
            <a:ext cx="11456987" cy="307777"/>
          </a:xfrm>
        </p:spPr>
        <p:txBody>
          <a:bodyPr>
            <a:spAutoFit/>
          </a:bodyPr>
          <a:lstStyle>
            <a:lvl1pPr marL="0" indent="0">
              <a:buNone/>
              <a:defRPr sz="2000">
                <a:gradFill>
                  <a:gsLst>
                    <a:gs pos="24519">
                      <a:schemeClr val="accent2"/>
                    </a:gs>
                    <a:gs pos="52000">
                      <a:schemeClr val="accent2"/>
                    </a:gs>
                  </a:gsLst>
                  <a:lin ang="5400000" scaled="1"/>
                </a:gradFill>
              </a:defRPr>
            </a:lvl1pPr>
          </a:lstStyle>
          <a:p>
            <a:pPr lvl="0"/>
            <a:r>
              <a:rPr lang="en-US" dirty="0"/>
              <a:t>Subtitle</a:t>
            </a:r>
          </a:p>
        </p:txBody>
      </p:sp>
      <p:pic>
        <p:nvPicPr>
          <p:cNvPr id="10" name="Graphic 9">
            <a:extLst>
              <a:ext uri="{FF2B5EF4-FFF2-40B4-BE49-F238E27FC236}">
                <a16:creationId xmlns:a16="http://schemas.microsoft.com/office/drawing/2014/main" id="{9482F638-6A2F-4623-AE82-B16BABB0DD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1" y="6364322"/>
            <a:ext cx="914397" cy="298482"/>
          </a:xfrm>
          <a:prstGeom prst="rect">
            <a:avLst/>
          </a:prstGeom>
        </p:spPr>
      </p:pic>
      <p:sp>
        <p:nvSpPr>
          <p:cNvPr id="13" name="TextBox 12">
            <a:extLst>
              <a:ext uri="{FF2B5EF4-FFF2-40B4-BE49-F238E27FC236}">
                <a16:creationId xmlns:a16="http://schemas.microsoft.com/office/drawing/2014/main" id="{3ABBF11F-E98C-4C95-8616-8123835A3DD8}"/>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dirty="0">
                <a:gradFill>
                  <a:gsLst>
                    <a:gs pos="93258">
                      <a:schemeClr val="tx1"/>
                    </a:gs>
                    <a:gs pos="68000">
                      <a:schemeClr val="tx1"/>
                    </a:gs>
                  </a:gsLst>
                  <a:lin ang="0" scaled="1"/>
                </a:gradFill>
                <a:latin typeface="+mn-lt"/>
                <a:ea typeface="+mn-ea"/>
                <a:cs typeface="+mn-cs"/>
              </a:rPr>
              <a:t>© Teladoc Health, Inc. All rights reserved. </a:t>
            </a:r>
          </a:p>
        </p:txBody>
      </p:sp>
    </p:spTree>
    <p:extLst>
      <p:ext uri="{BB962C8B-B14F-4D97-AF65-F5344CB8AC3E}">
        <p14:creationId xmlns:p14="http://schemas.microsoft.com/office/powerpoint/2010/main" val="47475118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extBox 6"/>
          <p:cNvSpPr txBox="1"/>
          <p:nvPr userDrawn="1"/>
        </p:nvSpPr>
        <p:spPr>
          <a:xfrm>
            <a:off x="801667" y="6181163"/>
            <a:ext cx="184731" cy="463332"/>
          </a:xfrm>
          <a:prstGeom prst="rect">
            <a:avLst/>
          </a:prstGeom>
          <a:noFill/>
        </p:spPr>
        <p:txBody>
          <a:bodyPr wrap="none" rtlCol="0">
            <a:spAutoFit/>
          </a:bodyPr>
          <a:lstStyle/>
          <a:p>
            <a:endParaRPr lang="en-US" sz="2411" dirty="0"/>
          </a:p>
        </p:txBody>
      </p:sp>
      <p:sp>
        <p:nvSpPr>
          <p:cNvPr id="2" name="Title 1">
            <a:extLst>
              <a:ext uri="{FF2B5EF4-FFF2-40B4-BE49-F238E27FC236}">
                <a16:creationId xmlns:a16="http://schemas.microsoft.com/office/drawing/2014/main" id="{45DAC360-8BFC-45AE-B327-8299E54CC0B7}"/>
              </a:ext>
            </a:extLst>
          </p:cNvPr>
          <p:cNvSpPr>
            <a:spLocks noGrp="1"/>
          </p:cNvSpPr>
          <p:nvPr>
            <p:ph type="title"/>
          </p:nvPr>
        </p:nvSpPr>
        <p:spPr/>
        <p:txBody>
          <a:bodyPr/>
          <a:lstStyle/>
          <a:p>
            <a:r>
              <a:rPr lang="en-US"/>
              <a:t>Click to edit Master title style</a:t>
            </a:r>
          </a:p>
        </p:txBody>
      </p:sp>
      <p:sp>
        <p:nvSpPr>
          <p:cNvPr id="8" name="TextBox 7">
            <a:extLst>
              <a:ext uri="{FF2B5EF4-FFF2-40B4-BE49-F238E27FC236}">
                <a16:creationId xmlns:a16="http://schemas.microsoft.com/office/drawing/2014/main" id="{8C6A7C5D-D4A9-4121-B7F6-EE174B399C16}"/>
              </a:ext>
            </a:extLst>
          </p:cNvPr>
          <p:cNvSpPr txBox="1"/>
          <p:nvPr userDrawn="1"/>
        </p:nvSpPr>
        <p:spPr>
          <a:xfrm>
            <a:off x="11374767" y="6559339"/>
            <a:ext cx="406931" cy="123111"/>
          </a:xfrm>
          <a:prstGeom prst="rect">
            <a:avLst/>
          </a:prstGeom>
        </p:spPr>
        <p:txBody>
          <a:bodyPr vert="horz" wrap="square" lIns="0" tIns="0" rIns="0" bIns="0" rtlCol="0">
            <a:spAutoFit/>
          </a:bodyPr>
          <a:lstStyle/>
          <a:p>
            <a:pPr marL="0" marR="0" lvl="0" indent="0" algn="r" defTabSz="609585" rtl="0" eaLnBrk="1" fontAlgn="auto" latinLnBrk="0" hangingPunct="1">
              <a:lnSpc>
                <a:spcPct val="100000"/>
              </a:lnSpc>
              <a:spcBef>
                <a:spcPts val="0"/>
              </a:spcBef>
              <a:spcAft>
                <a:spcPts val="0"/>
              </a:spcAft>
              <a:buClrTx/>
              <a:buSzTx/>
              <a:buFont typeface="Arial"/>
              <a:buNone/>
              <a:tabLst/>
              <a:defRPr/>
            </a:pPr>
            <a:fld id="{B1A645E4-8909-49F6-A555-47EFBE8517C9}" type="slidenum">
              <a:rPr lang="en-US" sz="800" kern="1200" noProof="0" smtClean="0">
                <a:gradFill>
                  <a:gsLst>
                    <a:gs pos="93258">
                      <a:schemeClr val="tx1"/>
                    </a:gs>
                    <a:gs pos="68000">
                      <a:schemeClr val="tx1"/>
                    </a:gs>
                  </a:gsLst>
                  <a:lin ang="0" scaled="1"/>
                </a:gradFill>
                <a:latin typeface="+mn-lt"/>
                <a:ea typeface="+mn-ea"/>
                <a:cs typeface="+mn-cs"/>
              </a:rPr>
              <a:pPr marL="0" marR="0" lvl="0" indent="0" algn="r" defTabSz="609585" rtl="0" eaLnBrk="1" fontAlgn="auto" latinLnBrk="0" hangingPunct="1">
                <a:lnSpc>
                  <a:spcPct val="100000"/>
                </a:lnSpc>
                <a:spcBef>
                  <a:spcPts val="0"/>
                </a:spcBef>
                <a:spcAft>
                  <a:spcPts val="0"/>
                </a:spcAft>
                <a:buClrTx/>
                <a:buSzTx/>
                <a:buFont typeface="Arial"/>
                <a:buNone/>
                <a:tabLst/>
                <a:defRPr/>
              </a:pPr>
              <a:t>‹#›</a:t>
            </a:fld>
            <a:endParaRPr lang="en-US" sz="800" kern="1200" noProof="0" dirty="0">
              <a:gradFill>
                <a:gsLst>
                  <a:gs pos="93258">
                    <a:schemeClr val="tx1"/>
                  </a:gs>
                  <a:gs pos="68000">
                    <a:schemeClr val="tx1"/>
                  </a:gs>
                </a:gsLst>
                <a:lin ang="0" scaled="1"/>
              </a:gradFill>
              <a:latin typeface="+mn-lt"/>
              <a:ea typeface="+mn-ea"/>
              <a:cs typeface="+mn-cs"/>
            </a:endParaRPr>
          </a:p>
        </p:txBody>
      </p:sp>
      <p:pic>
        <p:nvPicPr>
          <p:cNvPr id="9" name="Graphic 8">
            <a:extLst>
              <a:ext uri="{FF2B5EF4-FFF2-40B4-BE49-F238E27FC236}">
                <a16:creationId xmlns:a16="http://schemas.microsoft.com/office/drawing/2014/main" id="{1971168E-C8CB-4A3B-A9E8-512E099665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1" y="6364322"/>
            <a:ext cx="914397" cy="298482"/>
          </a:xfrm>
          <a:prstGeom prst="rect">
            <a:avLst/>
          </a:prstGeom>
        </p:spPr>
      </p:pic>
      <p:sp>
        <p:nvSpPr>
          <p:cNvPr id="5" name="Text Placeholder 4">
            <a:extLst>
              <a:ext uri="{FF2B5EF4-FFF2-40B4-BE49-F238E27FC236}">
                <a16:creationId xmlns:a16="http://schemas.microsoft.com/office/drawing/2014/main" id="{3EAC4F2B-4AD3-407E-A75E-CBB1C541BF5D}"/>
              </a:ext>
            </a:extLst>
          </p:cNvPr>
          <p:cNvSpPr>
            <a:spLocks noGrp="1"/>
          </p:cNvSpPr>
          <p:nvPr>
            <p:ph type="body" sz="quarter" idx="11" hasCustomPrompt="1"/>
          </p:nvPr>
        </p:nvSpPr>
        <p:spPr>
          <a:xfrm>
            <a:off x="363538" y="5931646"/>
            <a:ext cx="11461750" cy="135780"/>
          </a:xfrm>
        </p:spPr>
        <p:txBody>
          <a:bodyPr/>
          <a:lstStyle>
            <a:lvl1pPr marL="0" indent="0">
              <a:buNone/>
              <a:defRPr sz="900">
                <a:gradFill>
                  <a:gsLst>
                    <a:gs pos="24519">
                      <a:schemeClr val="accent6"/>
                    </a:gs>
                    <a:gs pos="52000">
                      <a:schemeClr val="accent6"/>
                    </a:gs>
                  </a:gsLst>
                  <a:lin ang="5400000" scaled="1"/>
                </a:gradFill>
              </a:defRPr>
            </a:lvl1pPr>
          </a:lstStyle>
          <a:p>
            <a:pPr lvl="0"/>
            <a:r>
              <a:rPr lang="en-US" dirty="0"/>
              <a:t>Footnote here.</a:t>
            </a:r>
          </a:p>
        </p:txBody>
      </p:sp>
      <p:sp>
        <p:nvSpPr>
          <p:cNvPr id="10" name="TextBox 9">
            <a:extLst>
              <a:ext uri="{FF2B5EF4-FFF2-40B4-BE49-F238E27FC236}">
                <a16:creationId xmlns:a16="http://schemas.microsoft.com/office/drawing/2014/main" id="{A2E337CD-3231-4F94-9DB7-691042062737}"/>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dirty="0">
                <a:gradFill>
                  <a:gsLst>
                    <a:gs pos="93258">
                      <a:schemeClr val="tx1"/>
                    </a:gs>
                    <a:gs pos="68000">
                      <a:schemeClr val="tx1"/>
                    </a:gs>
                  </a:gsLst>
                  <a:lin ang="0" scaled="1"/>
                </a:gradFill>
                <a:latin typeface="+mn-lt"/>
                <a:ea typeface="+mn-ea"/>
                <a:cs typeface="+mn-cs"/>
              </a:rPr>
              <a:t>© Teladoc Health, Inc. All rights reserved. </a:t>
            </a:r>
          </a:p>
        </p:txBody>
      </p:sp>
    </p:spTree>
    <p:extLst>
      <p:ext uri="{BB962C8B-B14F-4D97-AF65-F5344CB8AC3E}">
        <p14:creationId xmlns:p14="http://schemas.microsoft.com/office/powerpoint/2010/main" val="1148840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F2CB0E-C386-4803-878F-8681E6656C40}"/>
              </a:ext>
            </a:extLst>
          </p:cNvPr>
          <p:cNvSpPr>
            <a:spLocks noGrp="1"/>
          </p:cNvSpPr>
          <p:nvPr>
            <p:ph type="title"/>
          </p:nvPr>
        </p:nvSpPr>
        <p:spPr/>
        <p:txBody>
          <a:bodyPr/>
          <a:lstStyle/>
          <a:p>
            <a:r>
              <a:rPr lang="en-US"/>
              <a:t>Click to edit Master title style</a:t>
            </a:r>
          </a:p>
        </p:txBody>
      </p:sp>
      <p:sp>
        <p:nvSpPr>
          <p:cNvPr id="17" name="TextBox 16">
            <a:extLst>
              <a:ext uri="{FF2B5EF4-FFF2-40B4-BE49-F238E27FC236}">
                <a16:creationId xmlns:a16="http://schemas.microsoft.com/office/drawing/2014/main" id="{C0E8E164-B134-474F-AE7B-70F9EAAB68D8}"/>
              </a:ext>
            </a:extLst>
          </p:cNvPr>
          <p:cNvSpPr txBox="1"/>
          <p:nvPr userDrawn="1"/>
        </p:nvSpPr>
        <p:spPr>
          <a:xfrm>
            <a:off x="11268603" y="6559339"/>
            <a:ext cx="406931" cy="123111"/>
          </a:xfrm>
          <a:prstGeom prst="rect">
            <a:avLst/>
          </a:prstGeom>
        </p:spPr>
        <p:txBody>
          <a:bodyPr vert="horz" wrap="square" lIns="0" tIns="0" rIns="0" bIns="0" rtlCol="0">
            <a:spAutoFit/>
          </a:bodyPr>
          <a:lstStyle/>
          <a:p>
            <a:pPr marL="0" marR="0" lvl="0" indent="0" algn="r" defTabSz="609585" rtl="0" eaLnBrk="1" fontAlgn="auto" latinLnBrk="0" hangingPunct="1">
              <a:lnSpc>
                <a:spcPct val="100000"/>
              </a:lnSpc>
              <a:spcBef>
                <a:spcPts val="0"/>
              </a:spcBef>
              <a:spcAft>
                <a:spcPts val="0"/>
              </a:spcAft>
              <a:buClrTx/>
              <a:buSzTx/>
              <a:buFont typeface="Arial"/>
              <a:buNone/>
              <a:tabLst/>
              <a:defRPr/>
            </a:pPr>
            <a:fld id="{B1A645E4-8909-49F6-A555-47EFBE8517C9}" type="slidenum">
              <a:rPr lang="en-US" sz="800" kern="1200" noProof="0" smtClean="0">
                <a:gradFill>
                  <a:gsLst>
                    <a:gs pos="93258">
                      <a:schemeClr val="tx1"/>
                    </a:gs>
                    <a:gs pos="68000">
                      <a:schemeClr val="tx1"/>
                    </a:gs>
                  </a:gsLst>
                  <a:lin ang="0" scaled="1"/>
                </a:gradFill>
                <a:latin typeface="+mn-lt"/>
                <a:ea typeface="+mn-ea"/>
                <a:cs typeface="+mn-cs"/>
              </a:rPr>
              <a:pPr marL="0" marR="0" lvl="0" indent="0" algn="r" defTabSz="609585" rtl="0" eaLnBrk="1" fontAlgn="auto" latinLnBrk="0" hangingPunct="1">
                <a:lnSpc>
                  <a:spcPct val="100000"/>
                </a:lnSpc>
                <a:spcBef>
                  <a:spcPts val="0"/>
                </a:spcBef>
                <a:spcAft>
                  <a:spcPts val="0"/>
                </a:spcAft>
                <a:buClrTx/>
                <a:buSzTx/>
                <a:buFont typeface="Arial"/>
                <a:buNone/>
                <a:tabLst/>
                <a:defRPr/>
              </a:pPr>
              <a:t>‹#›</a:t>
            </a:fld>
            <a:endParaRPr lang="en-US" sz="800" kern="1200" noProof="0" dirty="0">
              <a:gradFill>
                <a:gsLst>
                  <a:gs pos="93258">
                    <a:schemeClr val="tx1"/>
                  </a:gs>
                  <a:gs pos="68000">
                    <a:schemeClr val="tx1"/>
                  </a:gs>
                </a:gsLst>
                <a:lin ang="0" scaled="1"/>
              </a:gradFill>
              <a:latin typeface="+mn-lt"/>
              <a:ea typeface="+mn-ea"/>
              <a:cs typeface="+mn-cs"/>
            </a:endParaRPr>
          </a:p>
        </p:txBody>
      </p:sp>
      <p:sp>
        <p:nvSpPr>
          <p:cNvPr id="5" name="Content Placeholder 4">
            <a:extLst>
              <a:ext uri="{FF2B5EF4-FFF2-40B4-BE49-F238E27FC236}">
                <a16:creationId xmlns:a16="http://schemas.microsoft.com/office/drawing/2014/main" id="{80726AB1-D0A0-4FA0-AF97-773B8BAA0D5B}"/>
              </a:ext>
            </a:extLst>
          </p:cNvPr>
          <p:cNvSpPr>
            <a:spLocks noGrp="1"/>
          </p:cNvSpPr>
          <p:nvPr>
            <p:ph sz="quarter" idx="10"/>
          </p:nvPr>
        </p:nvSpPr>
        <p:spPr>
          <a:xfrm>
            <a:off x="365759" y="1143000"/>
            <a:ext cx="5544503" cy="661720"/>
          </a:xfrm>
        </p:spPr>
        <p:txBody>
          <a:bodyPr>
            <a:spAutoFit/>
          </a:bodyPr>
          <a:lstStyle/>
          <a:p>
            <a:pPr lvl="0"/>
            <a:r>
              <a:rPr lang="en-US"/>
              <a:t>Click to edit Master text styles</a:t>
            </a:r>
          </a:p>
          <a:p>
            <a:pPr lvl="1"/>
            <a:r>
              <a:rPr lang="en-US"/>
              <a:t>Second level</a:t>
            </a:r>
          </a:p>
        </p:txBody>
      </p:sp>
      <p:sp>
        <p:nvSpPr>
          <p:cNvPr id="7" name="Content Placeholder 6">
            <a:extLst>
              <a:ext uri="{FF2B5EF4-FFF2-40B4-BE49-F238E27FC236}">
                <a16:creationId xmlns:a16="http://schemas.microsoft.com/office/drawing/2014/main" id="{C7083F1D-B2D4-4FE9-9716-9DCEFF6C4606}"/>
              </a:ext>
            </a:extLst>
          </p:cNvPr>
          <p:cNvSpPr>
            <a:spLocks noGrp="1"/>
          </p:cNvSpPr>
          <p:nvPr>
            <p:ph sz="quarter" idx="11"/>
          </p:nvPr>
        </p:nvSpPr>
        <p:spPr>
          <a:xfrm>
            <a:off x="6294438" y="1143000"/>
            <a:ext cx="5530850" cy="661720"/>
          </a:xfrm>
        </p:spPr>
        <p:txBody>
          <a:bodyPr>
            <a:spAutoFit/>
          </a:bodyPr>
          <a:lstStyle/>
          <a:p>
            <a:pPr lvl="0"/>
            <a:r>
              <a:rPr lang="en-US"/>
              <a:t>Click to edit Master text styles</a:t>
            </a:r>
          </a:p>
          <a:p>
            <a:pPr lvl="1"/>
            <a:r>
              <a:rPr lang="en-US"/>
              <a:t>Second level</a:t>
            </a:r>
          </a:p>
        </p:txBody>
      </p:sp>
      <p:pic>
        <p:nvPicPr>
          <p:cNvPr id="10" name="Graphic 9">
            <a:extLst>
              <a:ext uri="{FF2B5EF4-FFF2-40B4-BE49-F238E27FC236}">
                <a16:creationId xmlns:a16="http://schemas.microsoft.com/office/drawing/2014/main" id="{DF1EB698-FE52-4ADB-994D-C287A05545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1" y="6364322"/>
            <a:ext cx="914397" cy="298482"/>
          </a:xfrm>
          <a:prstGeom prst="rect">
            <a:avLst/>
          </a:prstGeom>
        </p:spPr>
      </p:pic>
      <p:sp>
        <p:nvSpPr>
          <p:cNvPr id="6" name="Text Placeholder 5">
            <a:extLst>
              <a:ext uri="{FF2B5EF4-FFF2-40B4-BE49-F238E27FC236}">
                <a16:creationId xmlns:a16="http://schemas.microsoft.com/office/drawing/2014/main" id="{F72C394B-1238-49DB-90D8-00FCC7A9D155}"/>
              </a:ext>
            </a:extLst>
          </p:cNvPr>
          <p:cNvSpPr>
            <a:spLocks noGrp="1"/>
          </p:cNvSpPr>
          <p:nvPr>
            <p:ph type="body" sz="quarter" idx="14" hasCustomPrompt="1"/>
          </p:nvPr>
        </p:nvSpPr>
        <p:spPr>
          <a:xfrm>
            <a:off x="363538" y="5928926"/>
            <a:ext cx="11457432" cy="193578"/>
          </a:xfrm>
        </p:spPr>
        <p:txBody>
          <a:bodyPr/>
          <a:lstStyle>
            <a:lvl1pPr marL="0" indent="0">
              <a:buFontTx/>
              <a:buNone/>
              <a:defRPr sz="900">
                <a:gradFill>
                  <a:gsLst>
                    <a:gs pos="24519">
                      <a:schemeClr val="accent6"/>
                    </a:gs>
                    <a:gs pos="52000">
                      <a:schemeClr val="accent6"/>
                    </a:gs>
                  </a:gsLst>
                  <a:lin ang="5400000" scaled="1"/>
                </a:gradFill>
              </a:defRPr>
            </a:lvl1pPr>
          </a:lstStyle>
          <a:p>
            <a:pPr lvl="0"/>
            <a:r>
              <a:rPr lang="en-US" dirty="0"/>
              <a:t>Footnote here.</a:t>
            </a:r>
          </a:p>
        </p:txBody>
      </p:sp>
      <p:sp>
        <p:nvSpPr>
          <p:cNvPr id="9" name="TextBox 8">
            <a:extLst>
              <a:ext uri="{FF2B5EF4-FFF2-40B4-BE49-F238E27FC236}">
                <a16:creationId xmlns:a16="http://schemas.microsoft.com/office/drawing/2014/main" id="{997CBE63-4E5C-442D-AE2F-30B73952ECDA}"/>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dirty="0">
                <a:gradFill>
                  <a:gsLst>
                    <a:gs pos="93258">
                      <a:schemeClr val="tx1"/>
                    </a:gs>
                    <a:gs pos="68000">
                      <a:schemeClr val="tx1"/>
                    </a:gs>
                  </a:gsLst>
                  <a:lin ang="0" scaled="1"/>
                </a:gradFill>
                <a:latin typeface="+mn-lt"/>
                <a:ea typeface="+mn-ea"/>
                <a:cs typeface="+mn-cs"/>
              </a:rPr>
              <a:t>© Teladoc Health, Inc. All rights reserved. </a:t>
            </a:r>
          </a:p>
        </p:txBody>
      </p:sp>
    </p:spTree>
    <p:extLst>
      <p:ext uri="{BB962C8B-B14F-4D97-AF65-F5344CB8AC3E}">
        <p14:creationId xmlns:p14="http://schemas.microsoft.com/office/powerpoint/2010/main" val="389517512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F2CB0E-C386-4803-878F-8681E6656C40}"/>
              </a:ext>
            </a:extLst>
          </p:cNvPr>
          <p:cNvSpPr>
            <a:spLocks noGrp="1"/>
          </p:cNvSpPr>
          <p:nvPr>
            <p:ph type="title"/>
          </p:nvPr>
        </p:nvSpPr>
        <p:spPr/>
        <p:txBody>
          <a:bodyPr/>
          <a:lstStyle/>
          <a:p>
            <a:r>
              <a:rPr lang="en-US"/>
              <a:t>Click to edit Master title style</a:t>
            </a:r>
          </a:p>
        </p:txBody>
      </p:sp>
      <p:sp>
        <p:nvSpPr>
          <p:cNvPr id="17" name="TextBox 16">
            <a:extLst>
              <a:ext uri="{FF2B5EF4-FFF2-40B4-BE49-F238E27FC236}">
                <a16:creationId xmlns:a16="http://schemas.microsoft.com/office/drawing/2014/main" id="{C0E8E164-B134-474F-AE7B-70F9EAAB68D8}"/>
              </a:ext>
            </a:extLst>
          </p:cNvPr>
          <p:cNvSpPr txBox="1"/>
          <p:nvPr userDrawn="1"/>
        </p:nvSpPr>
        <p:spPr>
          <a:xfrm>
            <a:off x="11268603" y="6559339"/>
            <a:ext cx="406931" cy="123111"/>
          </a:xfrm>
          <a:prstGeom prst="rect">
            <a:avLst/>
          </a:prstGeom>
        </p:spPr>
        <p:txBody>
          <a:bodyPr vert="horz" wrap="square" lIns="0" tIns="0" rIns="0" bIns="0" rtlCol="0">
            <a:spAutoFit/>
          </a:bodyPr>
          <a:lstStyle/>
          <a:p>
            <a:pPr marL="0" marR="0" lvl="0" indent="0" algn="r" defTabSz="609585" rtl="0" eaLnBrk="1" fontAlgn="auto" latinLnBrk="0" hangingPunct="1">
              <a:lnSpc>
                <a:spcPct val="100000"/>
              </a:lnSpc>
              <a:spcBef>
                <a:spcPts val="0"/>
              </a:spcBef>
              <a:spcAft>
                <a:spcPts val="0"/>
              </a:spcAft>
              <a:buClrTx/>
              <a:buSzTx/>
              <a:buFont typeface="Arial"/>
              <a:buNone/>
              <a:tabLst/>
              <a:defRPr/>
            </a:pPr>
            <a:fld id="{B1A645E4-8909-49F6-A555-47EFBE8517C9}" type="slidenum">
              <a:rPr lang="en-US" sz="800" kern="1200" noProof="0" smtClean="0">
                <a:gradFill>
                  <a:gsLst>
                    <a:gs pos="93258">
                      <a:schemeClr val="tx1"/>
                    </a:gs>
                    <a:gs pos="68000">
                      <a:schemeClr val="tx1"/>
                    </a:gs>
                  </a:gsLst>
                  <a:lin ang="0" scaled="1"/>
                </a:gradFill>
                <a:latin typeface="+mn-lt"/>
                <a:ea typeface="+mn-ea"/>
                <a:cs typeface="+mn-cs"/>
              </a:rPr>
              <a:pPr marL="0" marR="0" lvl="0" indent="0" algn="r" defTabSz="609585" rtl="0" eaLnBrk="1" fontAlgn="auto" latinLnBrk="0" hangingPunct="1">
                <a:lnSpc>
                  <a:spcPct val="100000"/>
                </a:lnSpc>
                <a:spcBef>
                  <a:spcPts val="0"/>
                </a:spcBef>
                <a:spcAft>
                  <a:spcPts val="0"/>
                </a:spcAft>
                <a:buClrTx/>
                <a:buSzTx/>
                <a:buFont typeface="Arial"/>
                <a:buNone/>
                <a:tabLst/>
                <a:defRPr/>
              </a:pPr>
              <a:t>‹#›</a:t>
            </a:fld>
            <a:endParaRPr lang="en-US" sz="800" kern="1200" noProof="0" dirty="0">
              <a:gradFill>
                <a:gsLst>
                  <a:gs pos="93258">
                    <a:schemeClr val="tx1"/>
                  </a:gs>
                  <a:gs pos="68000">
                    <a:schemeClr val="tx1"/>
                  </a:gs>
                </a:gsLst>
                <a:lin ang="0" scaled="1"/>
              </a:gradFill>
              <a:latin typeface="+mn-lt"/>
              <a:ea typeface="+mn-ea"/>
              <a:cs typeface="+mn-cs"/>
            </a:endParaRPr>
          </a:p>
        </p:txBody>
      </p:sp>
      <p:sp>
        <p:nvSpPr>
          <p:cNvPr id="5" name="Content Placeholder 4">
            <a:extLst>
              <a:ext uri="{FF2B5EF4-FFF2-40B4-BE49-F238E27FC236}">
                <a16:creationId xmlns:a16="http://schemas.microsoft.com/office/drawing/2014/main" id="{80726AB1-D0A0-4FA0-AF97-773B8BAA0D5B}"/>
              </a:ext>
            </a:extLst>
          </p:cNvPr>
          <p:cNvSpPr>
            <a:spLocks noGrp="1"/>
          </p:cNvSpPr>
          <p:nvPr>
            <p:ph sz="quarter" idx="10"/>
          </p:nvPr>
        </p:nvSpPr>
        <p:spPr>
          <a:xfrm>
            <a:off x="365760" y="1725613"/>
            <a:ext cx="5257800" cy="661720"/>
          </a:xfrm>
        </p:spPr>
        <p:txBody>
          <a:bodyPr wrap="square">
            <a:spAutoFit/>
          </a:bodyPr>
          <a:lstStyle/>
          <a:p>
            <a:pPr lvl="0"/>
            <a:r>
              <a:rPr lang="en-US"/>
              <a:t>Click to edit Master text styles</a:t>
            </a:r>
          </a:p>
          <a:p>
            <a:pPr lvl="1"/>
            <a:r>
              <a:rPr lang="en-US"/>
              <a:t>Second level</a:t>
            </a:r>
          </a:p>
        </p:txBody>
      </p:sp>
      <p:sp>
        <p:nvSpPr>
          <p:cNvPr id="7" name="Content Placeholder 6">
            <a:extLst>
              <a:ext uri="{FF2B5EF4-FFF2-40B4-BE49-F238E27FC236}">
                <a16:creationId xmlns:a16="http://schemas.microsoft.com/office/drawing/2014/main" id="{C7083F1D-B2D4-4FE9-9716-9DCEFF6C4606}"/>
              </a:ext>
            </a:extLst>
          </p:cNvPr>
          <p:cNvSpPr>
            <a:spLocks noGrp="1"/>
          </p:cNvSpPr>
          <p:nvPr>
            <p:ph sz="quarter" idx="11"/>
          </p:nvPr>
        </p:nvSpPr>
        <p:spPr>
          <a:xfrm>
            <a:off x="6572730" y="1725613"/>
            <a:ext cx="5257800" cy="661720"/>
          </a:xfrm>
        </p:spPr>
        <p:txBody>
          <a:bodyPr>
            <a:spAutoFit/>
          </a:bodyPr>
          <a:lstStyle/>
          <a:p>
            <a:pPr lvl="0"/>
            <a:r>
              <a:rPr lang="en-US"/>
              <a:t>Click to edit Master text styles</a:t>
            </a:r>
          </a:p>
          <a:p>
            <a:pPr lvl="1"/>
            <a:r>
              <a:rPr lang="en-US"/>
              <a:t>Second level</a:t>
            </a:r>
          </a:p>
        </p:txBody>
      </p:sp>
      <p:sp>
        <p:nvSpPr>
          <p:cNvPr id="10" name="Text Placeholder 9">
            <a:extLst>
              <a:ext uri="{FF2B5EF4-FFF2-40B4-BE49-F238E27FC236}">
                <a16:creationId xmlns:a16="http://schemas.microsoft.com/office/drawing/2014/main" id="{D02B620F-176B-4F05-821D-1490070683EC}"/>
              </a:ext>
            </a:extLst>
          </p:cNvPr>
          <p:cNvSpPr>
            <a:spLocks noGrp="1"/>
          </p:cNvSpPr>
          <p:nvPr>
            <p:ph type="body" sz="quarter" idx="14"/>
          </p:nvPr>
        </p:nvSpPr>
        <p:spPr>
          <a:xfrm>
            <a:off x="365760" y="1143000"/>
            <a:ext cx="5257800" cy="369332"/>
          </a:xfrm>
        </p:spPr>
        <p:txBody>
          <a:bodyPr wrap="square">
            <a:spAutoFit/>
          </a:bodyPr>
          <a:lstStyle>
            <a:lvl1pPr marL="0" indent="0" algn="ctr">
              <a:buNone/>
              <a:defRPr sz="2400" b="0">
                <a:gradFill>
                  <a:gsLst>
                    <a:gs pos="24519">
                      <a:schemeClr val="accent2"/>
                    </a:gs>
                    <a:gs pos="52000">
                      <a:schemeClr val="accent2"/>
                    </a:gs>
                  </a:gsLst>
                  <a:lin ang="5400000" scaled="1"/>
                </a:gra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0E8D87D7-832C-47AA-B57C-8A49ECA0E0DB}"/>
              </a:ext>
            </a:extLst>
          </p:cNvPr>
          <p:cNvSpPr>
            <a:spLocks noGrp="1"/>
          </p:cNvSpPr>
          <p:nvPr>
            <p:ph type="body" sz="quarter" idx="15"/>
          </p:nvPr>
        </p:nvSpPr>
        <p:spPr>
          <a:xfrm>
            <a:off x="6572730" y="1143000"/>
            <a:ext cx="5257800" cy="369332"/>
          </a:xfrm>
        </p:spPr>
        <p:txBody>
          <a:bodyPr>
            <a:spAutoFit/>
          </a:bodyPr>
          <a:lstStyle>
            <a:lvl1pPr marL="0" indent="0" algn="ctr">
              <a:buNone/>
              <a:defRPr sz="2400" b="0">
                <a:gradFill>
                  <a:gsLst>
                    <a:gs pos="24519">
                      <a:schemeClr val="accent2"/>
                    </a:gs>
                    <a:gs pos="52000">
                      <a:schemeClr val="accent2"/>
                    </a:gs>
                  </a:gsLst>
                  <a:lin ang="5400000" scaled="1"/>
                </a:gradFill>
              </a:defRPr>
            </a:lvl1pPr>
          </a:lstStyle>
          <a:p>
            <a:pPr lvl="0"/>
            <a:r>
              <a:rPr lang="en-US"/>
              <a:t>Click to edit Master text styles</a:t>
            </a:r>
          </a:p>
        </p:txBody>
      </p:sp>
      <p:pic>
        <p:nvPicPr>
          <p:cNvPr id="12" name="Graphic 11">
            <a:extLst>
              <a:ext uri="{FF2B5EF4-FFF2-40B4-BE49-F238E27FC236}">
                <a16:creationId xmlns:a16="http://schemas.microsoft.com/office/drawing/2014/main" id="{04F780C5-7D60-425D-8275-7E1D85C993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1" y="6364322"/>
            <a:ext cx="914397" cy="298482"/>
          </a:xfrm>
          <a:prstGeom prst="rect">
            <a:avLst/>
          </a:prstGeom>
        </p:spPr>
      </p:pic>
      <p:sp>
        <p:nvSpPr>
          <p:cNvPr id="6" name="Text Placeholder 5">
            <a:extLst>
              <a:ext uri="{FF2B5EF4-FFF2-40B4-BE49-F238E27FC236}">
                <a16:creationId xmlns:a16="http://schemas.microsoft.com/office/drawing/2014/main" id="{7D2D15BB-F136-4494-A6A6-9B14CBAD3D68}"/>
              </a:ext>
            </a:extLst>
          </p:cNvPr>
          <p:cNvSpPr>
            <a:spLocks noGrp="1"/>
          </p:cNvSpPr>
          <p:nvPr>
            <p:ph type="body" sz="quarter" idx="16" hasCustomPrompt="1"/>
          </p:nvPr>
        </p:nvSpPr>
        <p:spPr>
          <a:xfrm>
            <a:off x="363538" y="5928926"/>
            <a:ext cx="11311996" cy="123111"/>
          </a:xfrm>
        </p:spPr>
        <p:txBody>
          <a:bodyPr/>
          <a:lstStyle>
            <a:lvl1pPr marL="0" indent="0">
              <a:buFontTx/>
              <a:buNone/>
              <a:defRPr sz="900">
                <a:gradFill>
                  <a:gsLst>
                    <a:gs pos="24519">
                      <a:schemeClr val="accent6"/>
                    </a:gs>
                    <a:gs pos="53000">
                      <a:schemeClr val="accent6"/>
                    </a:gs>
                  </a:gsLst>
                  <a:lin ang="5400000" scaled="1"/>
                </a:gradFill>
              </a:defRPr>
            </a:lvl1pPr>
          </a:lstStyle>
          <a:p>
            <a:pPr lvl="0"/>
            <a:r>
              <a:rPr lang="en-US" dirty="0"/>
              <a:t>Footnote here.</a:t>
            </a:r>
          </a:p>
        </p:txBody>
      </p:sp>
      <p:sp>
        <p:nvSpPr>
          <p:cNvPr id="14" name="TextBox 13">
            <a:extLst>
              <a:ext uri="{FF2B5EF4-FFF2-40B4-BE49-F238E27FC236}">
                <a16:creationId xmlns:a16="http://schemas.microsoft.com/office/drawing/2014/main" id="{EEDFE793-C50B-42D1-975C-F5243E0D627C}"/>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dirty="0">
                <a:gradFill>
                  <a:gsLst>
                    <a:gs pos="93258">
                      <a:schemeClr val="tx1"/>
                    </a:gs>
                    <a:gs pos="68000">
                      <a:schemeClr val="tx1"/>
                    </a:gs>
                  </a:gsLst>
                  <a:lin ang="0" scaled="1"/>
                </a:gradFill>
                <a:latin typeface="+mn-lt"/>
                <a:ea typeface="+mn-ea"/>
                <a:cs typeface="+mn-cs"/>
              </a:rPr>
              <a:t>© Teladoc Health, Inc. All rights reserved. </a:t>
            </a:r>
          </a:p>
        </p:txBody>
      </p:sp>
    </p:spTree>
    <p:extLst>
      <p:ext uri="{BB962C8B-B14F-4D97-AF65-F5344CB8AC3E}">
        <p14:creationId xmlns:p14="http://schemas.microsoft.com/office/powerpoint/2010/main" val="35439620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ullquot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F2CB0E-C386-4803-878F-8681E6656C40}"/>
              </a:ext>
            </a:extLst>
          </p:cNvPr>
          <p:cNvSpPr>
            <a:spLocks noGrp="1"/>
          </p:cNvSpPr>
          <p:nvPr>
            <p:ph type="title"/>
          </p:nvPr>
        </p:nvSpPr>
        <p:spPr/>
        <p:txBody>
          <a:bodyPr/>
          <a:lstStyle/>
          <a:p>
            <a:r>
              <a:rPr lang="en-US"/>
              <a:t>Click to edit Master title style</a:t>
            </a:r>
          </a:p>
        </p:txBody>
      </p:sp>
      <p:sp>
        <p:nvSpPr>
          <p:cNvPr id="17" name="TextBox 16">
            <a:extLst>
              <a:ext uri="{FF2B5EF4-FFF2-40B4-BE49-F238E27FC236}">
                <a16:creationId xmlns:a16="http://schemas.microsoft.com/office/drawing/2014/main" id="{C0E8E164-B134-474F-AE7B-70F9EAAB68D8}"/>
              </a:ext>
            </a:extLst>
          </p:cNvPr>
          <p:cNvSpPr txBox="1"/>
          <p:nvPr userDrawn="1"/>
        </p:nvSpPr>
        <p:spPr>
          <a:xfrm>
            <a:off x="11268603" y="6559339"/>
            <a:ext cx="406931" cy="123111"/>
          </a:xfrm>
          <a:prstGeom prst="rect">
            <a:avLst/>
          </a:prstGeom>
        </p:spPr>
        <p:txBody>
          <a:bodyPr vert="horz" wrap="square" lIns="0" tIns="0" rIns="0" bIns="0" rtlCol="0">
            <a:spAutoFit/>
          </a:bodyPr>
          <a:lstStyle/>
          <a:p>
            <a:pPr marL="0" marR="0" lvl="0" indent="0" algn="r" defTabSz="609585" rtl="0" eaLnBrk="1" fontAlgn="auto" latinLnBrk="0" hangingPunct="1">
              <a:lnSpc>
                <a:spcPct val="100000"/>
              </a:lnSpc>
              <a:spcBef>
                <a:spcPts val="0"/>
              </a:spcBef>
              <a:spcAft>
                <a:spcPts val="0"/>
              </a:spcAft>
              <a:buClrTx/>
              <a:buSzTx/>
              <a:buFont typeface="Arial"/>
              <a:buNone/>
              <a:tabLst/>
              <a:defRPr/>
            </a:pPr>
            <a:fld id="{B1A645E4-8909-49F6-A555-47EFBE8517C9}" type="slidenum">
              <a:rPr lang="en-US" sz="800" kern="1200" noProof="0" smtClean="0">
                <a:gradFill>
                  <a:gsLst>
                    <a:gs pos="93258">
                      <a:schemeClr val="tx1"/>
                    </a:gs>
                    <a:gs pos="68000">
                      <a:schemeClr val="tx1"/>
                    </a:gs>
                  </a:gsLst>
                  <a:lin ang="0" scaled="1"/>
                </a:gradFill>
                <a:latin typeface="+mn-lt"/>
                <a:ea typeface="+mn-ea"/>
                <a:cs typeface="+mn-cs"/>
              </a:rPr>
              <a:pPr marL="0" marR="0" lvl="0" indent="0" algn="r" defTabSz="609585" rtl="0" eaLnBrk="1" fontAlgn="auto" latinLnBrk="0" hangingPunct="1">
                <a:lnSpc>
                  <a:spcPct val="100000"/>
                </a:lnSpc>
                <a:spcBef>
                  <a:spcPts val="0"/>
                </a:spcBef>
                <a:spcAft>
                  <a:spcPts val="0"/>
                </a:spcAft>
                <a:buClrTx/>
                <a:buSzTx/>
                <a:buFont typeface="Arial"/>
                <a:buNone/>
                <a:tabLst/>
                <a:defRPr/>
              </a:pPr>
              <a:t>‹#›</a:t>
            </a:fld>
            <a:endParaRPr lang="en-US" sz="800" kern="1200" noProof="0" dirty="0">
              <a:gradFill>
                <a:gsLst>
                  <a:gs pos="93258">
                    <a:schemeClr val="tx1"/>
                  </a:gs>
                  <a:gs pos="68000">
                    <a:schemeClr val="tx1"/>
                  </a:gs>
                </a:gsLst>
                <a:lin ang="0" scaled="1"/>
              </a:gradFill>
              <a:latin typeface="+mn-lt"/>
              <a:ea typeface="+mn-ea"/>
              <a:cs typeface="+mn-cs"/>
            </a:endParaRPr>
          </a:p>
        </p:txBody>
      </p:sp>
      <p:sp>
        <p:nvSpPr>
          <p:cNvPr id="5" name="Content Placeholder 4">
            <a:extLst>
              <a:ext uri="{FF2B5EF4-FFF2-40B4-BE49-F238E27FC236}">
                <a16:creationId xmlns:a16="http://schemas.microsoft.com/office/drawing/2014/main" id="{80726AB1-D0A0-4FA0-AF97-773B8BAA0D5B}"/>
              </a:ext>
            </a:extLst>
          </p:cNvPr>
          <p:cNvSpPr>
            <a:spLocks noGrp="1"/>
          </p:cNvSpPr>
          <p:nvPr>
            <p:ph sz="quarter" idx="10"/>
          </p:nvPr>
        </p:nvSpPr>
        <p:spPr>
          <a:xfrm>
            <a:off x="365760" y="1709928"/>
            <a:ext cx="5289606" cy="661720"/>
          </a:xfrm>
        </p:spPr>
        <p:txBody>
          <a:bodyPr wrap="square">
            <a:spAutoFit/>
          </a:bodyPr>
          <a:lstStyle/>
          <a:p>
            <a:pPr lvl="0"/>
            <a:r>
              <a:rPr lang="en-US"/>
              <a:t>Click to edit Master text styles</a:t>
            </a:r>
          </a:p>
          <a:p>
            <a:pPr lvl="1"/>
            <a:r>
              <a:rPr lang="en-US"/>
              <a:t>Second level</a:t>
            </a:r>
          </a:p>
        </p:txBody>
      </p:sp>
      <p:sp>
        <p:nvSpPr>
          <p:cNvPr id="7" name="Content Placeholder 6">
            <a:extLst>
              <a:ext uri="{FF2B5EF4-FFF2-40B4-BE49-F238E27FC236}">
                <a16:creationId xmlns:a16="http://schemas.microsoft.com/office/drawing/2014/main" id="{C7083F1D-B2D4-4FE9-9716-9DCEFF6C4606}"/>
              </a:ext>
            </a:extLst>
          </p:cNvPr>
          <p:cNvSpPr>
            <a:spLocks noGrp="1"/>
          </p:cNvSpPr>
          <p:nvPr>
            <p:ph sz="quarter" idx="11" hasCustomPrompt="1"/>
          </p:nvPr>
        </p:nvSpPr>
        <p:spPr>
          <a:xfrm>
            <a:off x="6380922" y="1709928"/>
            <a:ext cx="5444365" cy="861774"/>
          </a:xfrm>
        </p:spPr>
        <p:txBody>
          <a:bodyPr wrap="square">
            <a:spAutoFit/>
          </a:bodyPr>
          <a:lstStyle>
            <a:lvl1pPr marL="111125" indent="-111125">
              <a:buNone/>
              <a:defRPr sz="2800">
                <a:gradFill>
                  <a:gsLst>
                    <a:gs pos="24519">
                      <a:schemeClr val="accent4"/>
                    </a:gs>
                    <a:gs pos="52000">
                      <a:schemeClr val="accent4"/>
                    </a:gs>
                  </a:gsLst>
                  <a:lin ang="5400000" scaled="1"/>
                </a:gradFill>
              </a:defRPr>
            </a:lvl1pPr>
          </a:lstStyle>
          <a:p>
            <a:pPr lvl="0"/>
            <a:r>
              <a:rPr lang="en-US" dirty="0"/>
              <a:t>“Put your pull quote or takeaway message here”</a:t>
            </a:r>
          </a:p>
        </p:txBody>
      </p:sp>
      <p:sp>
        <p:nvSpPr>
          <p:cNvPr id="6" name="Text Placeholder 5">
            <a:extLst>
              <a:ext uri="{FF2B5EF4-FFF2-40B4-BE49-F238E27FC236}">
                <a16:creationId xmlns:a16="http://schemas.microsoft.com/office/drawing/2014/main" id="{7C42736C-1DB8-4C54-A315-12FE652965F3}"/>
              </a:ext>
            </a:extLst>
          </p:cNvPr>
          <p:cNvSpPr>
            <a:spLocks noGrp="1"/>
          </p:cNvSpPr>
          <p:nvPr>
            <p:ph type="body" sz="quarter" idx="14" hasCustomPrompt="1"/>
          </p:nvPr>
        </p:nvSpPr>
        <p:spPr>
          <a:xfrm>
            <a:off x="365125" y="886968"/>
            <a:ext cx="11460163" cy="307777"/>
          </a:xfrm>
        </p:spPr>
        <p:txBody>
          <a:bodyPr>
            <a:spAutoFit/>
          </a:bodyPr>
          <a:lstStyle>
            <a:lvl1pPr marL="0" indent="0">
              <a:buNone/>
              <a:defRPr>
                <a:gradFill>
                  <a:gsLst>
                    <a:gs pos="24519">
                      <a:schemeClr val="accent2"/>
                    </a:gs>
                    <a:gs pos="52000">
                      <a:schemeClr val="accent2"/>
                    </a:gs>
                  </a:gsLst>
                  <a:lin ang="5400000" scaled="1"/>
                </a:gradFill>
              </a:defRPr>
            </a:lvl1pPr>
          </a:lstStyle>
          <a:p>
            <a:pPr lvl="0"/>
            <a:r>
              <a:rPr lang="en-US" dirty="0"/>
              <a:t>Subtitle</a:t>
            </a:r>
          </a:p>
        </p:txBody>
      </p:sp>
      <p:pic>
        <p:nvPicPr>
          <p:cNvPr id="12" name="Graphic 11">
            <a:extLst>
              <a:ext uri="{FF2B5EF4-FFF2-40B4-BE49-F238E27FC236}">
                <a16:creationId xmlns:a16="http://schemas.microsoft.com/office/drawing/2014/main" id="{6CEA5009-7BAC-4448-9EF8-DBE3941C75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1" y="6364322"/>
            <a:ext cx="914397" cy="298482"/>
          </a:xfrm>
          <a:prstGeom prst="rect">
            <a:avLst/>
          </a:prstGeom>
        </p:spPr>
      </p:pic>
      <p:sp>
        <p:nvSpPr>
          <p:cNvPr id="9" name="Text Placeholder 8">
            <a:extLst>
              <a:ext uri="{FF2B5EF4-FFF2-40B4-BE49-F238E27FC236}">
                <a16:creationId xmlns:a16="http://schemas.microsoft.com/office/drawing/2014/main" id="{46B232E7-5A6E-4551-8D74-6A1ED6343277}"/>
              </a:ext>
            </a:extLst>
          </p:cNvPr>
          <p:cNvSpPr>
            <a:spLocks noGrp="1"/>
          </p:cNvSpPr>
          <p:nvPr>
            <p:ph type="body" sz="quarter" idx="15" hasCustomPrompt="1"/>
          </p:nvPr>
        </p:nvSpPr>
        <p:spPr>
          <a:xfrm>
            <a:off x="363538" y="5928926"/>
            <a:ext cx="11311996" cy="203517"/>
          </a:xfrm>
        </p:spPr>
        <p:txBody>
          <a:bodyPr/>
          <a:lstStyle>
            <a:lvl1pPr marL="0" indent="0">
              <a:buNone/>
              <a:defRPr sz="900">
                <a:gradFill>
                  <a:gsLst>
                    <a:gs pos="24519">
                      <a:schemeClr val="accent6"/>
                    </a:gs>
                    <a:gs pos="52000">
                      <a:schemeClr val="accent6"/>
                    </a:gs>
                  </a:gsLst>
                  <a:lin ang="5400000" scaled="1"/>
                </a:gradFill>
              </a:defRPr>
            </a:lvl1pPr>
          </a:lstStyle>
          <a:p>
            <a:pPr lvl="0"/>
            <a:r>
              <a:rPr lang="en-US" dirty="0"/>
              <a:t>Footnote here.</a:t>
            </a:r>
          </a:p>
        </p:txBody>
      </p:sp>
      <p:cxnSp>
        <p:nvCxnSpPr>
          <p:cNvPr id="14" name="Straight Connector 13">
            <a:extLst>
              <a:ext uri="{FF2B5EF4-FFF2-40B4-BE49-F238E27FC236}">
                <a16:creationId xmlns:a16="http://schemas.microsoft.com/office/drawing/2014/main" id="{251B0EB3-7EA4-4201-B721-1ABC21203A49}"/>
              </a:ext>
            </a:extLst>
          </p:cNvPr>
          <p:cNvCxnSpPr>
            <a:cxnSpLocks/>
          </p:cNvCxnSpPr>
          <p:nvPr userDrawn="1"/>
        </p:nvCxnSpPr>
        <p:spPr>
          <a:xfrm>
            <a:off x="6036366" y="1716765"/>
            <a:ext cx="0" cy="2878859"/>
          </a:xfrm>
          <a:prstGeom prst="line">
            <a:avLst/>
          </a:prstGeom>
          <a:ln w="762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34874651-5D53-4531-BC0E-88151E6318BE}"/>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dirty="0">
                <a:gradFill>
                  <a:gsLst>
                    <a:gs pos="93258">
                      <a:schemeClr val="tx1"/>
                    </a:gs>
                    <a:gs pos="68000">
                      <a:schemeClr val="tx1"/>
                    </a:gs>
                  </a:gsLst>
                  <a:lin ang="0" scaled="1"/>
                </a:gradFill>
                <a:latin typeface="+mn-lt"/>
                <a:ea typeface="+mn-ea"/>
                <a:cs typeface="+mn-cs"/>
              </a:rPr>
              <a:t>© Teladoc Health, Inc. All rights reserved. </a:t>
            </a:r>
          </a:p>
        </p:txBody>
      </p:sp>
    </p:spTree>
    <p:extLst>
      <p:ext uri="{BB962C8B-B14F-4D97-AF65-F5344CB8AC3E}">
        <p14:creationId xmlns:p14="http://schemas.microsoft.com/office/powerpoint/2010/main" val="268898000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 Header &amp; Right Tex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B09D9F1A-1112-44AE-BCB3-899CF31550DD}"/>
              </a:ext>
            </a:extLst>
          </p:cNvPr>
          <p:cNvSpPr>
            <a:spLocks noGrp="1"/>
          </p:cNvSpPr>
          <p:nvPr>
            <p:ph type="pic" sz="quarter" idx="11" hasCustomPrompt="1"/>
          </p:nvPr>
        </p:nvSpPr>
        <p:spPr bwMode="ltGray">
          <a:xfrm>
            <a:off x="365759" y="1143000"/>
            <a:ext cx="5545137" cy="4927600"/>
          </a:xfrm>
          <a:blipFill dpi="0" rotWithShape="1">
            <a:blip r:embed="rId2"/>
            <a:srcRect/>
            <a:stretch>
              <a:fillRect/>
            </a:stretch>
          </a:blipFill>
        </p:spPr>
        <p:txBody>
          <a:bodyPr/>
          <a:lstStyle>
            <a:lvl1pPr marL="0" indent="0">
              <a:buNone/>
              <a:defRPr sz="1333"/>
            </a:lvl1pPr>
          </a:lstStyle>
          <a:p>
            <a:r>
              <a:rPr lang="en-US" dirty="0"/>
              <a:t>Click icon to change image</a:t>
            </a:r>
          </a:p>
        </p:txBody>
      </p:sp>
      <p:sp>
        <p:nvSpPr>
          <p:cNvPr id="9" name="TextBox 8">
            <a:extLst>
              <a:ext uri="{FF2B5EF4-FFF2-40B4-BE49-F238E27FC236}">
                <a16:creationId xmlns:a16="http://schemas.microsoft.com/office/drawing/2014/main" id="{CC4541CF-CFCE-4BF0-8E83-76E07270E40D}"/>
              </a:ext>
            </a:extLst>
          </p:cNvPr>
          <p:cNvSpPr txBox="1"/>
          <p:nvPr userDrawn="1"/>
        </p:nvSpPr>
        <p:spPr>
          <a:xfrm>
            <a:off x="801667" y="6181163"/>
            <a:ext cx="184731" cy="463332"/>
          </a:xfrm>
          <a:prstGeom prst="rect">
            <a:avLst/>
          </a:prstGeom>
          <a:noFill/>
        </p:spPr>
        <p:txBody>
          <a:bodyPr wrap="none" rtlCol="0">
            <a:spAutoFit/>
          </a:bodyPr>
          <a:lstStyle/>
          <a:p>
            <a:endParaRPr lang="en-US" sz="2411" dirty="0"/>
          </a:p>
        </p:txBody>
      </p:sp>
      <p:sp>
        <p:nvSpPr>
          <p:cNvPr id="12" name="TextBox 11">
            <a:extLst>
              <a:ext uri="{FF2B5EF4-FFF2-40B4-BE49-F238E27FC236}">
                <a16:creationId xmlns:a16="http://schemas.microsoft.com/office/drawing/2014/main" id="{EEA9E9FB-D395-4578-958A-BF90A09D0672}"/>
              </a:ext>
            </a:extLst>
          </p:cNvPr>
          <p:cNvSpPr txBox="1"/>
          <p:nvPr userDrawn="1"/>
        </p:nvSpPr>
        <p:spPr>
          <a:xfrm>
            <a:off x="11374767" y="6559339"/>
            <a:ext cx="406931" cy="123111"/>
          </a:xfrm>
          <a:prstGeom prst="rect">
            <a:avLst/>
          </a:prstGeom>
        </p:spPr>
        <p:txBody>
          <a:bodyPr vert="horz" wrap="square" lIns="0" tIns="0" rIns="0" bIns="0" rtlCol="0">
            <a:spAutoFit/>
          </a:bodyPr>
          <a:lstStyle/>
          <a:p>
            <a:pPr marL="0" marR="0" lvl="0" indent="0" algn="r" defTabSz="609585" rtl="0" eaLnBrk="1" fontAlgn="auto" latinLnBrk="0" hangingPunct="1">
              <a:lnSpc>
                <a:spcPct val="100000"/>
              </a:lnSpc>
              <a:spcBef>
                <a:spcPts val="0"/>
              </a:spcBef>
              <a:spcAft>
                <a:spcPts val="0"/>
              </a:spcAft>
              <a:buClrTx/>
              <a:buSzTx/>
              <a:buFont typeface="Arial"/>
              <a:buNone/>
              <a:tabLst/>
              <a:defRPr/>
            </a:pPr>
            <a:fld id="{B1A645E4-8909-49F6-A555-47EFBE8517C9}" type="slidenum">
              <a:rPr lang="en-US" sz="800" kern="1200" noProof="0" smtClean="0">
                <a:gradFill>
                  <a:gsLst>
                    <a:gs pos="93258">
                      <a:schemeClr val="tx1"/>
                    </a:gs>
                    <a:gs pos="68000">
                      <a:schemeClr val="tx1"/>
                    </a:gs>
                  </a:gsLst>
                  <a:lin ang="0" scaled="1"/>
                </a:gradFill>
                <a:latin typeface="+mn-lt"/>
                <a:ea typeface="+mn-ea"/>
                <a:cs typeface="+mn-cs"/>
              </a:rPr>
              <a:pPr marL="0" marR="0" lvl="0" indent="0" algn="r" defTabSz="609585" rtl="0" eaLnBrk="1" fontAlgn="auto" latinLnBrk="0" hangingPunct="1">
                <a:lnSpc>
                  <a:spcPct val="100000"/>
                </a:lnSpc>
                <a:spcBef>
                  <a:spcPts val="0"/>
                </a:spcBef>
                <a:spcAft>
                  <a:spcPts val="0"/>
                </a:spcAft>
                <a:buClrTx/>
                <a:buSzTx/>
                <a:buFont typeface="Arial"/>
                <a:buNone/>
                <a:tabLst/>
                <a:defRPr/>
              </a:pPr>
              <a:t>‹#›</a:t>
            </a:fld>
            <a:endParaRPr lang="en-US" sz="800" kern="1200" noProof="0" dirty="0">
              <a:gradFill>
                <a:gsLst>
                  <a:gs pos="93258">
                    <a:schemeClr val="tx1"/>
                  </a:gs>
                  <a:gs pos="68000">
                    <a:schemeClr val="tx1"/>
                  </a:gs>
                </a:gsLst>
                <a:lin ang="0" scaled="1"/>
              </a:gradFill>
              <a:latin typeface="+mn-lt"/>
              <a:ea typeface="+mn-ea"/>
              <a:cs typeface="+mn-cs"/>
            </a:endParaRPr>
          </a:p>
        </p:txBody>
      </p:sp>
      <p:sp>
        <p:nvSpPr>
          <p:cNvPr id="4" name="Title 3">
            <a:extLst>
              <a:ext uri="{FF2B5EF4-FFF2-40B4-BE49-F238E27FC236}">
                <a16:creationId xmlns:a16="http://schemas.microsoft.com/office/drawing/2014/main" id="{C8D1F0B1-2F39-45D3-BEB3-40C680FE1BB1}"/>
              </a:ext>
            </a:extLst>
          </p:cNvPr>
          <p:cNvSpPr>
            <a:spLocks noGrp="1"/>
          </p:cNvSpPr>
          <p:nvPr>
            <p:ph type="title"/>
          </p:nvPr>
        </p:nvSpPr>
        <p:spPr/>
        <p:txBody>
          <a:bodyPr/>
          <a:lstStyle/>
          <a:p>
            <a:r>
              <a:rPr lang="en-US"/>
              <a:t>Click to edit Master title style</a:t>
            </a:r>
          </a:p>
        </p:txBody>
      </p:sp>
      <p:sp>
        <p:nvSpPr>
          <p:cNvPr id="14" name="Text Placeholder 13">
            <a:extLst>
              <a:ext uri="{FF2B5EF4-FFF2-40B4-BE49-F238E27FC236}">
                <a16:creationId xmlns:a16="http://schemas.microsoft.com/office/drawing/2014/main" id="{8802A7B8-C54C-47A2-ABFE-32DA2284A83E}"/>
              </a:ext>
            </a:extLst>
          </p:cNvPr>
          <p:cNvSpPr>
            <a:spLocks noGrp="1"/>
          </p:cNvSpPr>
          <p:nvPr>
            <p:ph type="body" sz="quarter" idx="12"/>
          </p:nvPr>
        </p:nvSpPr>
        <p:spPr>
          <a:xfrm>
            <a:off x="6294437" y="1143000"/>
            <a:ext cx="5541264" cy="1527341"/>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E538EA-6C25-4FA8-AD11-A5CAF613A2CE}"/>
              </a:ext>
            </a:extLst>
          </p:cNvPr>
          <p:cNvSpPr>
            <a:spLocks noGrp="1"/>
          </p:cNvSpPr>
          <p:nvPr>
            <p:ph type="body" sz="quarter" idx="13" hasCustomPrompt="1"/>
          </p:nvPr>
        </p:nvSpPr>
        <p:spPr>
          <a:xfrm>
            <a:off x="6280150" y="5928926"/>
            <a:ext cx="5545138" cy="138499"/>
          </a:xfrm>
        </p:spPr>
        <p:txBody>
          <a:bodyPr vert="horz" lIns="0" tIns="0" rIns="0" bIns="0" rtlCol="0" anchor="b" anchorCtr="0">
            <a:spAutoFit/>
          </a:bodyPr>
          <a:lstStyle>
            <a:lvl1pPr marL="0" indent="0">
              <a:buNone/>
              <a:defRPr lang="en-US" sz="900" dirty="0" smtClean="0">
                <a:gradFill>
                  <a:gsLst>
                    <a:gs pos="24519">
                      <a:schemeClr val="accent6"/>
                    </a:gs>
                    <a:gs pos="52000">
                      <a:schemeClr val="accent6"/>
                    </a:gs>
                  </a:gsLst>
                  <a:lin ang="5400000" scaled="1"/>
                </a:gradFill>
              </a:defRPr>
            </a:lvl1pPr>
          </a:lstStyle>
          <a:p>
            <a:pPr marL="230188" lvl="0" indent="-230188">
              <a:spcBef>
                <a:spcPts val="300"/>
              </a:spcBef>
            </a:pPr>
            <a:r>
              <a:rPr lang="en-US" dirty="0"/>
              <a:t>Footnote here.</a:t>
            </a:r>
          </a:p>
        </p:txBody>
      </p:sp>
      <p:pic>
        <p:nvPicPr>
          <p:cNvPr id="11" name="Graphic 10">
            <a:extLst>
              <a:ext uri="{FF2B5EF4-FFF2-40B4-BE49-F238E27FC236}">
                <a16:creationId xmlns:a16="http://schemas.microsoft.com/office/drawing/2014/main" id="{B5CA89AB-A901-40C1-BA3D-41BEA8D8728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5761" y="6364322"/>
            <a:ext cx="914397" cy="298482"/>
          </a:xfrm>
          <a:prstGeom prst="rect">
            <a:avLst/>
          </a:prstGeom>
        </p:spPr>
      </p:pic>
      <p:sp>
        <p:nvSpPr>
          <p:cNvPr id="10" name="TextBox 9">
            <a:extLst>
              <a:ext uri="{FF2B5EF4-FFF2-40B4-BE49-F238E27FC236}">
                <a16:creationId xmlns:a16="http://schemas.microsoft.com/office/drawing/2014/main" id="{C839436D-ADC5-48D5-ABC6-34ACAD4D5B94}"/>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dirty="0">
                <a:gradFill>
                  <a:gsLst>
                    <a:gs pos="93258">
                      <a:schemeClr val="tx1"/>
                    </a:gs>
                    <a:gs pos="68000">
                      <a:schemeClr val="tx1"/>
                    </a:gs>
                  </a:gsLst>
                  <a:lin ang="0" scaled="1"/>
                </a:gradFill>
                <a:latin typeface="+mn-lt"/>
                <a:ea typeface="+mn-ea"/>
                <a:cs typeface="+mn-cs"/>
              </a:rPr>
              <a:t>© Teladoc Health, Inc. All rights reserved. </a:t>
            </a:r>
          </a:p>
        </p:txBody>
      </p:sp>
    </p:spTree>
    <p:extLst>
      <p:ext uri="{BB962C8B-B14F-4D97-AF65-F5344CB8AC3E}">
        <p14:creationId xmlns:p14="http://schemas.microsoft.com/office/powerpoint/2010/main" val="488347420"/>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to, Header &amp; Left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2ECBE47-3E13-45A9-B684-329CADF8CD8F}"/>
              </a:ext>
            </a:extLst>
          </p:cNvPr>
          <p:cNvSpPr>
            <a:spLocks noGrp="1"/>
          </p:cNvSpPr>
          <p:nvPr>
            <p:ph type="body" sz="quarter" idx="15" hasCustomPrompt="1"/>
          </p:nvPr>
        </p:nvSpPr>
        <p:spPr>
          <a:xfrm>
            <a:off x="363537" y="5930900"/>
            <a:ext cx="5341523" cy="139700"/>
          </a:xfrm>
        </p:spPr>
        <p:txBody>
          <a:bodyPr/>
          <a:lstStyle>
            <a:lvl1pPr marL="0" indent="0">
              <a:buFontTx/>
              <a:buNone/>
              <a:defRPr sz="900">
                <a:gradFill>
                  <a:gsLst>
                    <a:gs pos="24519">
                      <a:schemeClr val="accent6"/>
                    </a:gs>
                    <a:gs pos="52000">
                      <a:schemeClr val="accent6"/>
                    </a:gs>
                  </a:gsLst>
                  <a:lin ang="5400000" scaled="1"/>
                </a:gradFill>
              </a:defRPr>
            </a:lvl1pPr>
            <a:lvl2pPr marL="230188" indent="0">
              <a:buFontTx/>
              <a:buNone/>
              <a:defRPr/>
            </a:lvl2pPr>
            <a:lvl3pPr marL="1224460" indent="0">
              <a:buFontTx/>
              <a:buNone/>
              <a:defRPr/>
            </a:lvl3pPr>
            <a:lvl4pPr marL="1836691" indent="0">
              <a:buFontTx/>
              <a:buNone/>
              <a:defRPr/>
            </a:lvl4pPr>
            <a:lvl5pPr marL="2448921" indent="0">
              <a:buFontTx/>
              <a:buNone/>
              <a:defRPr/>
            </a:lvl5pPr>
          </a:lstStyle>
          <a:p>
            <a:pPr lvl="0"/>
            <a:r>
              <a:rPr lang="en-US" dirty="0"/>
              <a:t>Footnote here.</a:t>
            </a:r>
          </a:p>
        </p:txBody>
      </p:sp>
      <p:sp>
        <p:nvSpPr>
          <p:cNvPr id="3" name="Picture Placeholder 7">
            <a:extLst>
              <a:ext uri="{FF2B5EF4-FFF2-40B4-BE49-F238E27FC236}">
                <a16:creationId xmlns:a16="http://schemas.microsoft.com/office/drawing/2014/main" id="{B09D9F1A-1112-44AE-BCB3-899CF31550DD}"/>
              </a:ext>
            </a:extLst>
          </p:cNvPr>
          <p:cNvSpPr>
            <a:spLocks noGrp="1"/>
          </p:cNvSpPr>
          <p:nvPr>
            <p:ph type="pic" sz="quarter" idx="11" hasCustomPrompt="1"/>
          </p:nvPr>
        </p:nvSpPr>
        <p:spPr bwMode="ltGray">
          <a:xfrm>
            <a:off x="6291072" y="1143000"/>
            <a:ext cx="5541264" cy="4927600"/>
          </a:xfrm>
          <a:blipFill dpi="0" rotWithShape="1">
            <a:blip r:embed="rId2"/>
            <a:srcRect/>
            <a:stretch>
              <a:fillRect/>
            </a:stretch>
          </a:blipFill>
        </p:spPr>
        <p:txBody>
          <a:bodyPr/>
          <a:lstStyle>
            <a:lvl1pPr marL="0" indent="0">
              <a:buNone/>
              <a:defRPr sz="1333">
                <a:gradFill>
                  <a:gsLst>
                    <a:gs pos="7792">
                      <a:schemeClr val="bg1"/>
                    </a:gs>
                    <a:gs pos="24519">
                      <a:schemeClr val="bg1"/>
                    </a:gs>
                  </a:gsLst>
                  <a:lin ang="5400000" scaled="1"/>
                </a:gradFill>
              </a:defRPr>
            </a:lvl1pPr>
          </a:lstStyle>
          <a:p>
            <a:r>
              <a:rPr lang="en-US" dirty="0"/>
              <a:t>Click icon to change image</a:t>
            </a:r>
          </a:p>
        </p:txBody>
      </p:sp>
      <p:sp>
        <p:nvSpPr>
          <p:cNvPr id="9" name="TextBox 8">
            <a:extLst>
              <a:ext uri="{FF2B5EF4-FFF2-40B4-BE49-F238E27FC236}">
                <a16:creationId xmlns:a16="http://schemas.microsoft.com/office/drawing/2014/main" id="{CC4541CF-CFCE-4BF0-8E83-76E07270E40D}"/>
              </a:ext>
            </a:extLst>
          </p:cNvPr>
          <p:cNvSpPr txBox="1"/>
          <p:nvPr userDrawn="1"/>
        </p:nvSpPr>
        <p:spPr>
          <a:xfrm>
            <a:off x="801667" y="6181163"/>
            <a:ext cx="184731" cy="463332"/>
          </a:xfrm>
          <a:prstGeom prst="rect">
            <a:avLst/>
          </a:prstGeom>
          <a:noFill/>
        </p:spPr>
        <p:txBody>
          <a:bodyPr wrap="none" rtlCol="0">
            <a:spAutoFit/>
          </a:bodyPr>
          <a:lstStyle/>
          <a:p>
            <a:endParaRPr lang="en-US" sz="2411" dirty="0"/>
          </a:p>
        </p:txBody>
      </p:sp>
      <p:sp>
        <p:nvSpPr>
          <p:cNvPr id="12" name="TextBox 11">
            <a:extLst>
              <a:ext uri="{FF2B5EF4-FFF2-40B4-BE49-F238E27FC236}">
                <a16:creationId xmlns:a16="http://schemas.microsoft.com/office/drawing/2014/main" id="{EEA9E9FB-D395-4578-958A-BF90A09D0672}"/>
              </a:ext>
            </a:extLst>
          </p:cNvPr>
          <p:cNvSpPr txBox="1"/>
          <p:nvPr userDrawn="1"/>
        </p:nvSpPr>
        <p:spPr>
          <a:xfrm>
            <a:off x="11374767" y="6559339"/>
            <a:ext cx="406931" cy="123111"/>
          </a:xfrm>
          <a:prstGeom prst="rect">
            <a:avLst/>
          </a:prstGeom>
        </p:spPr>
        <p:txBody>
          <a:bodyPr vert="horz" wrap="square" lIns="0" tIns="0" rIns="0" bIns="0" rtlCol="0">
            <a:spAutoFit/>
          </a:bodyPr>
          <a:lstStyle/>
          <a:p>
            <a:pPr marL="0" marR="0" lvl="0" indent="0" algn="r" defTabSz="609585" rtl="0" eaLnBrk="1" fontAlgn="auto" latinLnBrk="0" hangingPunct="1">
              <a:lnSpc>
                <a:spcPct val="100000"/>
              </a:lnSpc>
              <a:spcBef>
                <a:spcPts val="0"/>
              </a:spcBef>
              <a:spcAft>
                <a:spcPts val="0"/>
              </a:spcAft>
              <a:buClrTx/>
              <a:buSzTx/>
              <a:buFont typeface="Arial"/>
              <a:buNone/>
              <a:tabLst/>
              <a:defRPr/>
            </a:pPr>
            <a:fld id="{B1A645E4-8909-49F6-A555-47EFBE8517C9}" type="slidenum">
              <a:rPr lang="en-US" sz="800" kern="1200" noProof="0" smtClean="0">
                <a:gradFill>
                  <a:gsLst>
                    <a:gs pos="93258">
                      <a:schemeClr val="tx1"/>
                    </a:gs>
                    <a:gs pos="68000">
                      <a:schemeClr val="tx1"/>
                    </a:gs>
                  </a:gsLst>
                  <a:lin ang="0" scaled="1"/>
                </a:gradFill>
                <a:latin typeface="+mn-lt"/>
                <a:ea typeface="+mn-ea"/>
                <a:cs typeface="+mn-cs"/>
              </a:rPr>
              <a:pPr marL="0" marR="0" lvl="0" indent="0" algn="r" defTabSz="609585" rtl="0" eaLnBrk="1" fontAlgn="auto" latinLnBrk="0" hangingPunct="1">
                <a:lnSpc>
                  <a:spcPct val="100000"/>
                </a:lnSpc>
                <a:spcBef>
                  <a:spcPts val="0"/>
                </a:spcBef>
                <a:spcAft>
                  <a:spcPts val="0"/>
                </a:spcAft>
                <a:buClrTx/>
                <a:buSzTx/>
                <a:buFont typeface="Arial"/>
                <a:buNone/>
                <a:tabLst/>
                <a:defRPr/>
              </a:pPr>
              <a:t>‹#›</a:t>
            </a:fld>
            <a:endParaRPr lang="en-US" sz="800" kern="1200" noProof="0" dirty="0">
              <a:gradFill>
                <a:gsLst>
                  <a:gs pos="93258">
                    <a:schemeClr val="tx1"/>
                  </a:gs>
                  <a:gs pos="68000">
                    <a:schemeClr val="tx1"/>
                  </a:gs>
                </a:gsLst>
                <a:lin ang="0" scaled="1"/>
              </a:gradFill>
              <a:latin typeface="+mn-lt"/>
              <a:ea typeface="+mn-ea"/>
              <a:cs typeface="+mn-cs"/>
            </a:endParaRPr>
          </a:p>
        </p:txBody>
      </p:sp>
      <p:sp>
        <p:nvSpPr>
          <p:cNvPr id="4" name="Title 3">
            <a:extLst>
              <a:ext uri="{FF2B5EF4-FFF2-40B4-BE49-F238E27FC236}">
                <a16:creationId xmlns:a16="http://schemas.microsoft.com/office/drawing/2014/main" id="{C8D1F0B1-2F39-45D3-BEB3-40C680FE1BB1}"/>
              </a:ext>
            </a:extLst>
          </p:cNvPr>
          <p:cNvSpPr>
            <a:spLocks noGrp="1"/>
          </p:cNvSpPr>
          <p:nvPr>
            <p:ph type="title"/>
          </p:nvPr>
        </p:nvSpPr>
        <p:spPr/>
        <p:txBody>
          <a:bodyPr/>
          <a:lstStyle/>
          <a:p>
            <a:r>
              <a:rPr lang="en-US"/>
              <a:t>Click to edit Master title style</a:t>
            </a:r>
          </a:p>
        </p:txBody>
      </p:sp>
      <p:sp>
        <p:nvSpPr>
          <p:cNvPr id="14" name="Text Placeholder 13">
            <a:extLst>
              <a:ext uri="{FF2B5EF4-FFF2-40B4-BE49-F238E27FC236}">
                <a16:creationId xmlns:a16="http://schemas.microsoft.com/office/drawing/2014/main" id="{8802A7B8-C54C-47A2-ABFE-32DA2284A83E}"/>
              </a:ext>
            </a:extLst>
          </p:cNvPr>
          <p:cNvSpPr>
            <a:spLocks noGrp="1"/>
          </p:cNvSpPr>
          <p:nvPr>
            <p:ph type="body" sz="quarter" idx="12"/>
          </p:nvPr>
        </p:nvSpPr>
        <p:spPr>
          <a:xfrm>
            <a:off x="365760" y="1143000"/>
            <a:ext cx="5541264" cy="152734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Graphic 10">
            <a:extLst>
              <a:ext uri="{FF2B5EF4-FFF2-40B4-BE49-F238E27FC236}">
                <a16:creationId xmlns:a16="http://schemas.microsoft.com/office/drawing/2014/main" id="{13DF8A92-72C9-4987-ACB2-7A78BC6829A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5761" y="6364322"/>
            <a:ext cx="914397" cy="298482"/>
          </a:xfrm>
          <a:prstGeom prst="rect">
            <a:avLst/>
          </a:prstGeom>
        </p:spPr>
      </p:pic>
      <p:sp>
        <p:nvSpPr>
          <p:cNvPr id="10" name="TextBox 9">
            <a:extLst>
              <a:ext uri="{FF2B5EF4-FFF2-40B4-BE49-F238E27FC236}">
                <a16:creationId xmlns:a16="http://schemas.microsoft.com/office/drawing/2014/main" id="{769B2EAF-0A49-4C4E-8832-9244ED7976B1}"/>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dirty="0">
                <a:gradFill>
                  <a:gsLst>
                    <a:gs pos="93258">
                      <a:schemeClr val="tx1"/>
                    </a:gs>
                    <a:gs pos="68000">
                      <a:schemeClr val="tx1"/>
                    </a:gs>
                  </a:gsLst>
                  <a:lin ang="0" scaled="1"/>
                </a:gradFill>
                <a:latin typeface="+mn-lt"/>
                <a:ea typeface="+mn-ea"/>
                <a:cs typeface="+mn-cs"/>
              </a:rPr>
              <a:t>© Teladoc Health, Inc. All rights reserved. </a:t>
            </a:r>
          </a:p>
        </p:txBody>
      </p:sp>
    </p:spTree>
    <p:extLst>
      <p:ext uri="{BB962C8B-B14F-4D97-AF65-F5344CB8AC3E}">
        <p14:creationId xmlns:p14="http://schemas.microsoft.com/office/powerpoint/2010/main" val="77523972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ight photo with connector">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4BB0114-2011-4688-9615-19244E326F1E}"/>
              </a:ext>
            </a:extLst>
          </p:cNvPr>
          <p:cNvSpPr>
            <a:spLocks noGrp="1"/>
          </p:cNvSpPr>
          <p:nvPr>
            <p:ph type="pic" sz="quarter" idx="11" hasCustomPrompt="1"/>
          </p:nvPr>
        </p:nvSpPr>
        <p:spPr>
          <a:xfrm>
            <a:off x="8132064" y="0"/>
            <a:ext cx="4059936" cy="6864096"/>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wrap="square">
            <a:noAutofit/>
          </a:bodyPr>
          <a:lstStyle>
            <a:lvl1pPr>
              <a:defRPr sz="1067"/>
            </a:lvl1pPr>
          </a:lstStyle>
          <a:p>
            <a:r>
              <a:rPr lang="en-US" dirty="0"/>
              <a:t>Click icon to change image</a:t>
            </a:r>
          </a:p>
        </p:txBody>
      </p:sp>
      <p:sp>
        <p:nvSpPr>
          <p:cNvPr id="3" name="Title 2">
            <a:extLst>
              <a:ext uri="{FF2B5EF4-FFF2-40B4-BE49-F238E27FC236}">
                <a16:creationId xmlns:a16="http://schemas.microsoft.com/office/drawing/2014/main" id="{22236293-D582-4865-9590-F88C740D50C1}"/>
              </a:ext>
            </a:extLst>
          </p:cNvPr>
          <p:cNvSpPr>
            <a:spLocks noGrp="1"/>
          </p:cNvSpPr>
          <p:nvPr>
            <p:ph type="title"/>
          </p:nvPr>
        </p:nvSpPr>
        <p:spPr>
          <a:xfrm>
            <a:off x="365760" y="365760"/>
            <a:ext cx="7485432" cy="553998"/>
          </a:xfrm>
        </p:spPr>
        <p:txBody>
          <a:body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58AD04A7-52E6-468F-B4CF-465D62ED4F2B}"/>
              </a:ext>
            </a:extLst>
          </p:cNvPr>
          <p:cNvSpPr>
            <a:spLocks noGrp="1"/>
          </p:cNvSpPr>
          <p:nvPr>
            <p:ph type="body" sz="quarter" idx="12"/>
          </p:nvPr>
        </p:nvSpPr>
        <p:spPr>
          <a:xfrm>
            <a:off x="365760" y="1143000"/>
            <a:ext cx="6856412" cy="152734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Graphic 11">
            <a:extLst>
              <a:ext uri="{FF2B5EF4-FFF2-40B4-BE49-F238E27FC236}">
                <a16:creationId xmlns:a16="http://schemas.microsoft.com/office/drawing/2014/main" id="{2E1CBC11-5611-4936-A3AA-30E87F802F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5761" y="6364322"/>
            <a:ext cx="914397" cy="298482"/>
          </a:xfrm>
          <a:prstGeom prst="rect">
            <a:avLst/>
          </a:prstGeom>
        </p:spPr>
      </p:pic>
      <p:pic>
        <p:nvPicPr>
          <p:cNvPr id="14" name="Graphic 11">
            <a:extLst>
              <a:ext uri="{FF2B5EF4-FFF2-40B4-BE49-F238E27FC236}">
                <a16:creationId xmlns:a16="http://schemas.microsoft.com/office/drawing/2014/main" id="{EA1FD2CD-6535-458A-9260-0BCDDE12EC4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70537" y="2569464"/>
            <a:ext cx="1719072" cy="1719072"/>
          </a:xfrm>
          <a:prstGeom prst="rect">
            <a:avLst/>
          </a:prstGeom>
        </p:spPr>
      </p:pic>
      <p:sp>
        <p:nvSpPr>
          <p:cNvPr id="6" name="Text Placeholder 5">
            <a:extLst>
              <a:ext uri="{FF2B5EF4-FFF2-40B4-BE49-F238E27FC236}">
                <a16:creationId xmlns:a16="http://schemas.microsoft.com/office/drawing/2014/main" id="{475C671B-9F89-4D04-871B-AC095BE05CE3}"/>
              </a:ext>
            </a:extLst>
          </p:cNvPr>
          <p:cNvSpPr>
            <a:spLocks noGrp="1"/>
          </p:cNvSpPr>
          <p:nvPr>
            <p:ph type="body" sz="quarter" idx="14" hasCustomPrompt="1"/>
          </p:nvPr>
        </p:nvSpPr>
        <p:spPr>
          <a:xfrm>
            <a:off x="363538" y="5927434"/>
            <a:ext cx="6280150" cy="139991"/>
          </a:xfrm>
        </p:spPr>
        <p:txBody>
          <a:bodyPr/>
          <a:lstStyle>
            <a:lvl1pPr marL="0" indent="0">
              <a:buFontTx/>
              <a:buNone/>
              <a:defRPr sz="900">
                <a:gradFill>
                  <a:gsLst>
                    <a:gs pos="24519">
                      <a:schemeClr val="accent6"/>
                    </a:gs>
                    <a:gs pos="52000">
                      <a:schemeClr val="accent6"/>
                    </a:gs>
                  </a:gsLst>
                  <a:lin ang="5400000" scaled="1"/>
                </a:gradFill>
              </a:defRPr>
            </a:lvl1pPr>
          </a:lstStyle>
          <a:p>
            <a:pPr lvl="0"/>
            <a:r>
              <a:rPr lang="en-US" dirty="0"/>
              <a:t>Footnote here.</a:t>
            </a:r>
          </a:p>
        </p:txBody>
      </p:sp>
      <p:sp>
        <p:nvSpPr>
          <p:cNvPr id="9" name="TextBox 8">
            <a:extLst>
              <a:ext uri="{FF2B5EF4-FFF2-40B4-BE49-F238E27FC236}">
                <a16:creationId xmlns:a16="http://schemas.microsoft.com/office/drawing/2014/main" id="{BA60110C-AE91-40D0-AC4D-4ABEB321A37C}"/>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dirty="0">
                <a:gradFill>
                  <a:gsLst>
                    <a:gs pos="93258">
                      <a:schemeClr val="tx1"/>
                    </a:gs>
                    <a:gs pos="68000">
                      <a:schemeClr val="tx1"/>
                    </a:gs>
                  </a:gsLst>
                  <a:lin ang="0" scaled="1"/>
                </a:gradFill>
                <a:latin typeface="+mn-lt"/>
                <a:ea typeface="+mn-ea"/>
                <a:cs typeface="+mn-cs"/>
              </a:rPr>
              <a:t>© Teladoc Health, Inc. All rights reserved. </a:t>
            </a:r>
          </a:p>
        </p:txBody>
      </p:sp>
    </p:spTree>
    <p:extLst>
      <p:ext uri="{BB962C8B-B14F-4D97-AF65-F5344CB8AC3E}">
        <p14:creationId xmlns:p14="http://schemas.microsoft.com/office/powerpoint/2010/main" val="202645601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hoto">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48B84A-93C7-4257-84E9-FAFC6F95282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Graphic 13">
            <a:extLst>
              <a:ext uri="{FF2B5EF4-FFF2-40B4-BE49-F238E27FC236}">
                <a16:creationId xmlns:a16="http://schemas.microsoft.com/office/drawing/2014/main" id="{EED9915A-CFB5-4CAB-84F0-81A3DF43B69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31579" y="582641"/>
            <a:ext cx="1260452" cy="411480"/>
          </a:xfrm>
          <a:prstGeom prst="rect">
            <a:avLst/>
          </a:prstGeom>
        </p:spPr>
      </p:pic>
      <p:sp>
        <p:nvSpPr>
          <p:cNvPr id="27" name="Title 26">
            <a:extLst>
              <a:ext uri="{FF2B5EF4-FFF2-40B4-BE49-F238E27FC236}">
                <a16:creationId xmlns:a16="http://schemas.microsoft.com/office/drawing/2014/main" id="{69F89866-BB4A-4925-BC00-4030CCA0E01C}"/>
              </a:ext>
            </a:extLst>
          </p:cNvPr>
          <p:cNvSpPr>
            <a:spLocks noGrp="1"/>
          </p:cNvSpPr>
          <p:nvPr userDrawn="1">
            <p:ph type="title" hasCustomPrompt="1"/>
          </p:nvPr>
        </p:nvSpPr>
        <p:spPr>
          <a:xfrm>
            <a:off x="731520" y="2651237"/>
            <a:ext cx="5178743" cy="1231106"/>
          </a:xfrm>
        </p:spPr>
        <p:txBody>
          <a:bodyPr vert="horz" wrap="square" lIns="0" tIns="0" rIns="0" bIns="0" rtlCol="0" anchor="b" anchorCtr="0">
            <a:spAutoFit/>
          </a:bodyPr>
          <a:lstStyle>
            <a:lvl1pPr marL="0" indent="0" algn="l" defTabSz="612231" rtl="0" eaLnBrk="1" latinLnBrk="0" hangingPunct="1">
              <a:spcBef>
                <a:spcPts val="0"/>
              </a:spcBef>
              <a:buClr>
                <a:schemeClr val="tx2"/>
              </a:buClr>
              <a:buSzPct val="120000"/>
              <a:buFont typeface="Arial"/>
              <a:buNone/>
              <a:defRPr lang="en-US" sz="4000" kern="1200" spc="-107" baseline="0" dirty="0">
                <a:gradFill>
                  <a:gsLst>
                    <a:gs pos="45673">
                      <a:schemeClr val="tx2"/>
                    </a:gs>
                    <a:gs pos="61058">
                      <a:schemeClr val="tx2"/>
                    </a:gs>
                  </a:gsLst>
                  <a:lin ang="0" scaled="1"/>
                </a:gradFill>
                <a:latin typeface="+mj-lt"/>
                <a:ea typeface="+mn-ea"/>
                <a:cs typeface="+mn-cs"/>
              </a:defRPr>
            </a:lvl1pPr>
          </a:lstStyle>
          <a:p>
            <a:pPr marL="0" lvl="0" indent="0" algn="l" defTabSz="612231" rtl="0" eaLnBrk="1" latinLnBrk="0" hangingPunct="1">
              <a:spcBef>
                <a:spcPts val="0"/>
              </a:spcBef>
              <a:buClr>
                <a:schemeClr val="tx2"/>
              </a:buClr>
              <a:buSzPct val="120000"/>
              <a:buFont typeface="Arial"/>
              <a:buNone/>
            </a:pPr>
            <a:r>
              <a:rPr lang="en-US" dirty="0">
                <a:solidFill>
                  <a:schemeClr val="accent1"/>
                </a:solidFill>
              </a:rPr>
              <a:t>Presentation title goes here</a:t>
            </a:r>
            <a:endParaRPr lang="en-US" dirty="0"/>
          </a:p>
        </p:txBody>
      </p:sp>
      <p:sp>
        <p:nvSpPr>
          <p:cNvPr id="29" name="Text Placeholder 28">
            <a:extLst>
              <a:ext uri="{FF2B5EF4-FFF2-40B4-BE49-F238E27FC236}">
                <a16:creationId xmlns:a16="http://schemas.microsoft.com/office/drawing/2014/main" id="{AC3F5C78-AC49-4714-9492-110040FCED85}"/>
              </a:ext>
            </a:extLst>
          </p:cNvPr>
          <p:cNvSpPr>
            <a:spLocks noGrp="1"/>
          </p:cNvSpPr>
          <p:nvPr userDrawn="1">
            <p:ph type="body" sz="quarter" idx="10" hasCustomPrompt="1"/>
          </p:nvPr>
        </p:nvSpPr>
        <p:spPr>
          <a:xfrm>
            <a:off x="731520" y="4286879"/>
            <a:ext cx="5178743" cy="738664"/>
          </a:xfrm>
        </p:spPr>
        <p:txBody>
          <a:bodyPr vert="horz" wrap="square" lIns="0" tIns="0" rIns="0" bIns="0" rtlCol="0">
            <a:spAutoFit/>
          </a:bodyPr>
          <a:lstStyle>
            <a:lvl1pPr marL="0" indent="0" algn="l" defTabSz="612231" rtl="0" eaLnBrk="1" latinLnBrk="0" hangingPunct="1">
              <a:spcBef>
                <a:spcPts val="0"/>
              </a:spcBef>
              <a:buClr>
                <a:schemeClr val="tx2"/>
              </a:buClr>
              <a:buSzPct val="120000"/>
              <a:buFont typeface="Arial"/>
              <a:buNone/>
              <a:defRPr lang="en-US" sz="2400" kern="1200" dirty="0">
                <a:gradFill>
                  <a:gsLst>
                    <a:gs pos="23077">
                      <a:schemeClr val="tx1"/>
                    </a:gs>
                    <a:gs pos="45673">
                      <a:schemeClr val="tx1"/>
                    </a:gs>
                  </a:gsLst>
                  <a:lin ang="0" scaled="1"/>
                </a:gradFill>
                <a:latin typeface="Century Gothic" charset="0"/>
                <a:ea typeface="+mn-ea"/>
                <a:cs typeface="+mn-cs"/>
              </a:defRPr>
            </a:lvl1pPr>
            <a:lvl2pPr>
              <a:defRPr lang="en-US" sz="1875" smtClean="0">
                <a:solidFill>
                  <a:schemeClr val="tx1"/>
                </a:solidFill>
              </a:defRPr>
            </a:lvl2pPr>
            <a:lvl3pPr>
              <a:defRPr lang="en-US" smtClean="0"/>
            </a:lvl3pPr>
            <a:lvl4pPr>
              <a:defRPr lang="en-US" smtClean="0"/>
            </a:lvl4pPr>
            <a:lvl5pPr>
              <a:defRPr lang="en-US"/>
            </a:lvl5pPr>
          </a:lstStyle>
          <a:p>
            <a:pPr marL="0" indent="0">
              <a:spcBef>
                <a:spcPts val="0"/>
              </a:spcBef>
              <a:buNone/>
            </a:pPr>
            <a:r>
              <a:rPr lang="en-US" dirty="0">
                <a:solidFill>
                  <a:schemeClr val="accent1"/>
                </a:solidFill>
              </a:rPr>
              <a:t>Presented to company </a:t>
            </a:r>
          </a:p>
          <a:p>
            <a:pPr marL="0" indent="0">
              <a:spcBef>
                <a:spcPts val="0"/>
              </a:spcBef>
              <a:buNone/>
            </a:pPr>
            <a:r>
              <a:rPr lang="en-US" dirty="0">
                <a:solidFill>
                  <a:schemeClr val="accent1"/>
                </a:solidFill>
              </a:rPr>
              <a:t>Month Day, 2020</a:t>
            </a:r>
          </a:p>
        </p:txBody>
      </p:sp>
    </p:spTree>
    <p:extLst>
      <p:ext uri="{BB962C8B-B14F-4D97-AF65-F5344CB8AC3E}">
        <p14:creationId xmlns:p14="http://schemas.microsoft.com/office/powerpoint/2010/main" val="193909735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ight Background Image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A2B51-1311-497C-8CB3-BCE6537CBDC5}"/>
              </a:ext>
            </a:extLst>
          </p:cNvPr>
          <p:cNvSpPr>
            <a:spLocks noGrp="1"/>
          </p:cNvSpPr>
          <p:nvPr>
            <p:ph type="title"/>
          </p:nvPr>
        </p:nvSpPr>
        <p:spPr>
          <a:xfrm>
            <a:off x="365760" y="365760"/>
            <a:ext cx="6054023" cy="553998"/>
          </a:xfrm>
        </p:spPr>
        <p:txBody>
          <a:bodyPr/>
          <a:lstStyle/>
          <a:p>
            <a:r>
              <a:rPr lang="en-US"/>
              <a:t>Click to edit Master title style</a:t>
            </a:r>
          </a:p>
        </p:txBody>
      </p:sp>
      <p:sp>
        <p:nvSpPr>
          <p:cNvPr id="7" name="Text Placeholder 6">
            <a:extLst>
              <a:ext uri="{FF2B5EF4-FFF2-40B4-BE49-F238E27FC236}">
                <a16:creationId xmlns:a16="http://schemas.microsoft.com/office/drawing/2014/main" id="{4F6F93F5-90B5-4EA7-ACBC-061D9D4454CA}"/>
              </a:ext>
            </a:extLst>
          </p:cNvPr>
          <p:cNvSpPr>
            <a:spLocks noGrp="1"/>
          </p:cNvSpPr>
          <p:nvPr>
            <p:ph type="body" sz="quarter" idx="10"/>
          </p:nvPr>
        </p:nvSpPr>
        <p:spPr>
          <a:xfrm>
            <a:off x="365760" y="1728216"/>
            <a:ext cx="6054725" cy="661720"/>
          </a:xfrm>
        </p:spPr>
        <p:txBody>
          <a:bodyPr>
            <a:spAutoFit/>
          </a:bodyPr>
          <a:lstStyle/>
          <a:p>
            <a:pPr lvl="0"/>
            <a:r>
              <a:rPr lang="en-US"/>
              <a:t>Click to edit Master text styles</a:t>
            </a:r>
          </a:p>
          <a:p>
            <a:pPr lvl="1"/>
            <a:r>
              <a:rPr lang="en-US"/>
              <a:t>Second level</a:t>
            </a:r>
          </a:p>
        </p:txBody>
      </p:sp>
      <p:sp>
        <p:nvSpPr>
          <p:cNvPr id="12" name="TextBox 11">
            <a:extLst>
              <a:ext uri="{FF2B5EF4-FFF2-40B4-BE49-F238E27FC236}">
                <a16:creationId xmlns:a16="http://schemas.microsoft.com/office/drawing/2014/main" id="{2E00B6F9-D7DD-47D2-B1BB-74167071D471}"/>
              </a:ext>
            </a:extLst>
          </p:cNvPr>
          <p:cNvSpPr txBox="1"/>
          <p:nvPr userDrawn="1"/>
        </p:nvSpPr>
        <p:spPr>
          <a:xfrm>
            <a:off x="801667" y="6181163"/>
            <a:ext cx="184731" cy="463332"/>
          </a:xfrm>
          <a:prstGeom prst="rect">
            <a:avLst/>
          </a:prstGeom>
          <a:noFill/>
        </p:spPr>
        <p:txBody>
          <a:bodyPr wrap="none" rtlCol="0">
            <a:spAutoFit/>
          </a:bodyPr>
          <a:lstStyle/>
          <a:p>
            <a:endParaRPr lang="en-US" sz="2411" dirty="0"/>
          </a:p>
        </p:txBody>
      </p:sp>
      <p:sp>
        <p:nvSpPr>
          <p:cNvPr id="14" name="TextBox 13">
            <a:extLst>
              <a:ext uri="{FF2B5EF4-FFF2-40B4-BE49-F238E27FC236}">
                <a16:creationId xmlns:a16="http://schemas.microsoft.com/office/drawing/2014/main" id="{429979FC-C969-4A96-A0ED-5184D2177632}"/>
              </a:ext>
            </a:extLst>
          </p:cNvPr>
          <p:cNvSpPr txBox="1"/>
          <p:nvPr userDrawn="1"/>
        </p:nvSpPr>
        <p:spPr>
          <a:xfrm>
            <a:off x="11374767" y="6559339"/>
            <a:ext cx="406931" cy="123111"/>
          </a:xfrm>
          <a:prstGeom prst="rect">
            <a:avLst/>
          </a:prstGeom>
        </p:spPr>
        <p:txBody>
          <a:bodyPr vert="horz" wrap="square" lIns="0" tIns="0" rIns="0" bIns="0" rtlCol="0">
            <a:spAutoFit/>
          </a:bodyPr>
          <a:lstStyle/>
          <a:p>
            <a:pPr marL="0" marR="0" lvl="0" indent="0" algn="r" defTabSz="609585" rtl="0" eaLnBrk="1" fontAlgn="auto" latinLnBrk="0" hangingPunct="1">
              <a:lnSpc>
                <a:spcPct val="100000"/>
              </a:lnSpc>
              <a:spcBef>
                <a:spcPts val="0"/>
              </a:spcBef>
              <a:spcAft>
                <a:spcPts val="0"/>
              </a:spcAft>
              <a:buClrTx/>
              <a:buSzTx/>
              <a:buFont typeface="Arial"/>
              <a:buNone/>
              <a:tabLst/>
              <a:defRPr/>
            </a:pPr>
            <a:fld id="{B1A645E4-8909-49F6-A555-47EFBE8517C9}" type="slidenum">
              <a:rPr lang="en-US" sz="800" kern="1200" noProof="0" smtClean="0">
                <a:gradFill>
                  <a:gsLst>
                    <a:gs pos="93258">
                      <a:schemeClr val="tx1"/>
                    </a:gs>
                    <a:gs pos="68000">
                      <a:schemeClr val="tx1"/>
                    </a:gs>
                  </a:gsLst>
                  <a:lin ang="0" scaled="1"/>
                </a:gradFill>
                <a:latin typeface="+mn-lt"/>
                <a:ea typeface="+mn-ea"/>
                <a:cs typeface="+mn-cs"/>
              </a:rPr>
              <a:pPr marL="0" marR="0" lvl="0" indent="0" algn="r" defTabSz="609585" rtl="0" eaLnBrk="1" fontAlgn="auto" latinLnBrk="0" hangingPunct="1">
                <a:lnSpc>
                  <a:spcPct val="100000"/>
                </a:lnSpc>
                <a:spcBef>
                  <a:spcPts val="0"/>
                </a:spcBef>
                <a:spcAft>
                  <a:spcPts val="0"/>
                </a:spcAft>
                <a:buClrTx/>
                <a:buSzTx/>
                <a:buFont typeface="Arial"/>
                <a:buNone/>
                <a:tabLst/>
                <a:defRPr/>
              </a:pPr>
              <a:t>‹#›</a:t>
            </a:fld>
            <a:endParaRPr lang="en-US" sz="800" kern="1200" noProof="0" dirty="0">
              <a:gradFill>
                <a:gsLst>
                  <a:gs pos="93258">
                    <a:schemeClr val="tx1"/>
                  </a:gs>
                  <a:gs pos="68000">
                    <a:schemeClr val="tx1"/>
                  </a:gs>
                </a:gsLst>
                <a:lin ang="0" scaled="1"/>
              </a:gradFill>
              <a:latin typeface="+mn-lt"/>
              <a:ea typeface="+mn-ea"/>
              <a:cs typeface="+mn-cs"/>
            </a:endParaRPr>
          </a:p>
        </p:txBody>
      </p:sp>
      <p:pic>
        <p:nvPicPr>
          <p:cNvPr id="9" name="Graphic 8">
            <a:extLst>
              <a:ext uri="{FF2B5EF4-FFF2-40B4-BE49-F238E27FC236}">
                <a16:creationId xmlns:a16="http://schemas.microsoft.com/office/drawing/2014/main" id="{863D5197-B72C-4435-B10C-2B6E559DA3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1" y="6364322"/>
            <a:ext cx="914397" cy="298482"/>
          </a:xfrm>
          <a:prstGeom prst="rect">
            <a:avLst/>
          </a:prstGeom>
        </p:spPr>
      </p:pic>
      <p:sp>
        <p:nvSpPr>
          <p:cNvPr id="10" name="Text Placeholder 3">
            <a:extLst>
              <a:ext uri="{FF2B5EF4-FFF2-40B4-BE49-F238E27FC236}">
                <a16:creationId xmlns:a16="http://schemas.microsoft.com/office/drawing/2014/main" id="{5A21A970-D2D5-4E34-8938-59C162D2E6CA}"/>
              </a:ext>
            </a:extLst>
          </p:cNvPr>
          <p:cNvSpPr>
            <a:spLocks noGrp="1"/>
          </p:cNvSpPr>
          <p:nvPr>
            <p:ph type="body" sz="quarter" idx="11" hasCustomPrompt="1"/>
          </p:nvPr>
        </p:nvSpPr>
        <p:spPr>
          <a:xfrm>
            <a:off x="365124" y="5928926"/>
            <a:ext cx="6053328" cy="138499"/>
          </a:xfrm>
        </p:spPr>
        <p:txBody>
          <a:bodyPr vert="horz" lIns="0" tIns="0" rIns="0" bIns="0" rtlCol="0" anchor="b" anchorCtr="0">
            <a:spAutoFit/>
          </a:bodyPr>
          <a:lstStyle>
            <a:lvl1pPr>
              <a:defRPr lang="en-US" sz="900" dirty="0" smtClean="0">
                <a:gradFill>
                  <a:gsLst>
                    <a:gs pos="24519">
                      <a:schemeClr val="accent6"/>
                    </a:gs>
                    <a:gs pos="52000">
                      <a:schemeClr val="accent6"/>
                    </a:gs>
                  </a:gsLst>
                  <a:lin ang="5400000" scaled="1"/>
                </a:gradFill>
              </a:defRPr>
            </a:lvl1pPr>
          </a:lstStyle>
          <a:p>
            <a:pPr marL="0" lvl="0" indent="0">
              <a:spcBef>
                <a:spcPts val="300"/>
              </a:spcBef>
              <a:buNone/>
            </a:pPr>
            <a:r>
              <a:rPr lang="en-US" dirty="0"/>
              <a:t>Footnote here.</a:t>
            </a:r>
          </a:p>
        </p:txBody>
      </p:sp>
      <p:sp>
        <p:nvSpPr>
          <p:cNvPr id="11" name="TextBox 10">
            <a:extLst>
              <a:ext uri="{FF2B5EF4-FFF2-40B4-BE49-F238E27FC236}">
                <a16:creationId xmlns:a16="http://schemas.microsoft.com/office/drawing/2014/main" id="{E679A113-59AA-414C-991A-B093A6D457E1}"/>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dirty="0">
                <a:gradFill>
                  <a:gsLst>
                    <a:gs pos="93258">
                      <a:schemeClr val="tx1"/>
                    </a:gs>
                    <a:gs pos="68000">
                      <a:schemeClr val="tx1"/>
                    </a:gs>
                  </a:gsLst>
                  <a:lin ang="0" scaled="1"/>
                </a:gradFill>
                <a:latin typeface="+mn-lt"/>
                <a:ea typeface="+mn-ea"/>
                <a:cs typeface="+mn-cs"/>
              </a:rPr>
              <a:t>© Teladoc Health, Inc. All rights reserved. </a:t>
            </a:r>
          </a:p>
        </p:txBody>
      </p:sp>
    </p:spTree>
    <p:extLst>
      <p:ext uri="{BB962C8B-B14F-4D97-AF65-F5344CB8AC3E}">
        <p14:creationId xmlns:p14="http://schemas.microsoft.com/office/powerpoint/2010/main" val="28254536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ection Option 2 White">
    <p:bg>
      <p:bgRef idx="1001">
        <a:schemeClr val="bg1"/>
      </p:bgRef>
    </p:bg>
    <p:spTree>
      <p:nvGrpSpPr>
        <p:cNvPr id="1" name=""/>
        <p:cNvGrpSpPr/>
        <p:nvPr/>
      </p:nvGrpSpPr>
      <p:grpSpPr>
        <a:xfrm>
          <a:off x="0" y="0"/>
          <a:ext cx="0" cy="0"/>
          <a:chOff x="0" y="0"/>
          <a:chExt cx="0" cy="0"/>
        </a:xfrm>
      </p:grpSpPr>
      <p:sp>
        <p:nvSpPr>
          <p:cNvPr id="11" name="Title 26">
            <a:extLst>
              <a:ext uri="{FF2B5EF4-FFF2-40B4-BE49-F238E27FC236}">
                <a16:creationId xmlns:a16="http://schemas.microsoft.com/office/drawing/2014/main" id="{A67EE93F-E84F-447D-8354-2BC3DD968764}"/>
              </a:ext>
            </a:extLst>
          </p:cNvPr>
          <p:cNvSpPr>
            <a:spLocks noGrp="1"/>
          </p:cNvSpPr>
          <p:nvPr>
            <p:ph type="title" hasCustomPrompt="1"/>
          </p:nvPr>
        </p:nvSpPr>
        <p:spPr bwMode="black">
          <a:xfrm>
            <a:off x="723900" y="3090447"/>
            <a:ext cx="8855529" cy="677108"/>
          </a:xfrm>
        </p:spPr>
        <p:txBody>
          <a:bodyPr vert="horz" wrap="square" lIns="0" tIns="0" rIns="0" bIns="0" rtlCol="0" anchor="ctr" anchorCtr="0">
            <a:spAutoFit/>
          </a:bodyPr>
          <a:lstStyle>
            <a:lvl1pPr marL="0" indent="0">
              <a:spcBef>
                <a:spcPts val="0"/>
              </a:spcBef>
              <a:buClr>
                <a:schemeClr val="tx2"/>
              </a:buClr>
              <a:buSzPct val="120000"/>
              <a:buFont typeface="Arial"/>
              <a:defRPr lang="en-US" sz="4400" spc="-107" dirty="0">
                <a:gradFill>
                  <a:gsLst>
                    <a:gs pos="34615">
                      <a:schemeClr val="tx2"/>
                    </a:gs>
                    <a:gs pos="61058">
                      <a:schemeClr val="tx2"/>
                    </a:gs>
                  </a:gsLst>
                  <a:lin ang="0" scaled="1"/>
                </a:gradFill>
                <a:latin typeface="Century Gothic" charset="0"/>
              </a:defRPr>
            </a:lvl1pPr>
          </a:lstStyle>
          <a:p>
            <a:pPr marL="0" lvl="0" indent="0">
              <a:spcBef>
                <a:spcPts val="0"/>
              </a:spcBef>
              <a:buClr>
                <a:schemeClr val="tx2"/>
              </a:buClr>
              <a:buSzPct val="120000"/>
              <a:buFont typeface="Arial"/>
            </a:pPr>
            <a:r>
              <a:rPr lang="en-US" dirty="0">
                <a:solidFill>
                  <a:schemeClr val="accent1"/>
                </a:solidFill>
              </a:rPr>
              <a:t>Section divider</a:t>
            </a:r>
            <a:endParaRPr lang="en-US" dirty="0"/>
          </a:p>
        </p:txBody>
      </p:sp>
      <p:sp>
        <p:nvSpPr>
          <p:cNvPr id="7" name="TextBox 6">
            <a:extLst>
              <a:ext uri="{FF2B5EF4-FFF2-40B4-BE49-F238E27FC236}">
                <a16:creationId xmlns:a16="http://schemas.microsoft.com/office/drawing/2014/main" id="{94301BF2-B1CE-4C6A-A5D3-392E8C318AD8}"/>
              </a:ext>
            </a:extLst>
          </p:cNvPr>
          <p:cNvSpPr txBox="1"/>
          <p:nvPr userDrawn="1"/>
        </p:nvSpPr>
        <p:spPr>
          <a:xfrm>
            <a:off x="801667" y="6181163"/>
            <a:ext cx="184731" cy="463332"/>
          </a:xfrm>
          <a:prstGeom prst="rect">
            <a:avLst/>
          </a:prstGeom>
          <a:noFill/>
        </p:spPr>
        <p:txBody>
          <a:bodyPr wrap="none" rtlCol="0">
            <a:spAutoFit/>
          </a:bodyPr>
          <a:lstStyle/>
          <a:p>
            <a:endParaRPr lang="en-US" sz="2411" dirty="0"/>
          </a:p>
        </p:txBody>
      </p:sp>
      <p:sp>
        <p:nvSpPr>
          <p:cNvPr id="9" name="TextBox 8">
            <a:extLst>
              <a:ext uri="{FF2B5EF4-FFF2-40B4-BE49-F238E27FC236}">
                <a16:creationId xmlns:a16="http://schemas.microsoft.com/office/drawing/2014/main" id="{D6107F0E-D2ED-4BBB-B7B6-4F8B89AB6568}"/>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dirty="0">
                <a:gradFill>
                  <a:gsLst>
                    <a:gs pos="93258">
                      <a:schemeClr val="tx1"/>
                    </a:gs>
                    <a:gs pos="68000">
                      <a:schemeClr val="tx1"/>
                    </a:gs>
                  </a:gsLst>
                  <a:lin ang="0" scaled="1"/>
                </a:gradFill>
                <a:latin typeface="+mn-lt"/>
                <a:ea typeface="+mn-ea"/>
                <a:cs typeface="+mn-cs"/>
              </a:rPr>
              <a:t>© Teladoc Health, Inc. All rights reserved. </a:t>
            </a:r>
          </a:p>
        </p:txBody>
      </p:sp>
      <p:pic>
        <p:nvPicPr>
          <p:cNvPr id="14" name="Graphic 13">
            <a:extLst>
              <a:ext uri="{FF2B5EF4-FFF2-40B4-BE49-F238E27FC236}">
                <a16:creationId xmlns:a16="http://schemas.microsoft.com/office/drawing/2014/main" id="{E4129E90-9291-4754-A352-281BDF83E3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1" y="6364322"/>
            <a:ext cx="914397" cy="298481"/>
          </a:xfrm>
          <a:prstGeom prst="rect">
            <a:avLst/>
          </a:prstGeom>
        </p:spPr>
      </p:pic>
      <p:pic>
        <p:nvPicPr>
          <p:cNvPr id="10" name="Picture 9">
            <a:extLst>
              <a:ext uri="{FF2B5EF4-FFF2-40B4-BE49-F238E27FC236}">
                <a16:creationId xmlns:a16="http://schemas.microsoft.com/office/drawing/2014/main" id="{9797CEF3-F3B6-434A-929D-35A65CE5577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10966704" y="2569464"/>
            <a:ext cx="1225296" cy="1719072"/>
          </a:xfrm>
          <a:custGeom>
            <a:avLst/>
            <a:gdLst>
              <a:gd name="connsiteX0" fmla="*/ 0 w 1225296"/>
              <a:gd name="connsiteY0" fmla="*/ 0 h 1719072"/>
              <a:gd name="connsiteX1" fmla="*/ 1225296 w 1225296"/>
              <a:gd name="connsiteY1" fmla="*/ 0 h 1719072"/>
              <a:gd name="connsiteX2" fmla="*/ 1225296 w 1225296"/>
              <a:gd name="connsiteY2" fmla="*/ 1719072 h 1719072"/>
              <a:gd name="connsiteX3" fmla="*/ 0 w 1225296"/>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225296" h="1719072">
                <a:moveTo>
                  <a:pt x="0" y="0"/>
                </a:moveTo>
                <a:lnTo>
                  <a:pt x="1225296" y="0"/>
                </a:lnTo>
                <a:lnTo>
                  <a:pt x="1225296" y="1719072"/>
                </a:lnTo>
                <a:lnTo>
                  <a:pt x="0" y="1719072"/>
                </a:lnTo>
                <a:close/>
              </a:path>
            </a:pathLst>
          </a:custGeom>
        </p:spPr>
      </p:pic>
    </p:spTree>
    <p:extLst>
      <p:ext uri="{BB962C8B-B14F-4D97-AF65-F5344CB8AC3E}">
        <p14:creationId xmlns:p14="http://schemas.microsoft.com/office/powerpoint/2010/main" val="161442605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ection Option Plum">
    <p:bg>
      <p:bgRef idx="1001">
        <a:schemeClr val="bg2"/>
      </p:bgRef>
    </p:bg>
    <p:spTree>
      <p:nvGrpSpPr>
        <p:cNvPr id="1" name=""/>
        <p:cNvGrpSpPr/>
        <p:nvPr/>
      </p:nvGrpSpPr>
      <p:grpSpPr>
        <a:xfrm>
          <a:off x="0" y="0"/>
          <a:ext cx="0" cy="0"/>
          <a:chOff x="0" y="0"/>
          <a:chExt cx="0" cy="0"/>
        </a:xfrm>
      </p:grpSpPr>
      <p:sp>
        <p:nvSpPr>
          <p:cNvPr id="11" name="Title 26">
            <a:extLst>
              <a:ext uri="{FF2B5EF4-FFF2-40B4-BE49-F238E27FC236}">
                <a16:creationId xmlns:a16="http://schemas.microsoft.com/office/drawing/2014/main" id="{A67EE93F-E84F-447D-8354-2BC3DD968764}"/>
              </a:ext>
            </a:extLst>
          </p:cNvPr>
          <p:cNvSpPr>
            <a:spLocks noGrp="1"/>
          </p:cNvSpPr>
          <p:nvPr>
            <p:ph type="title"/>
          </p:nvPr>
        </p:nvSpPr>
        <p:spPr bwMode="black">
          <a:xfrm>
            <a:off x="723900" y="3090447"/>
            <a:ext cx="9290957" cy="677108"/>
          </a:xfrm>
        </p:spPr>
        <p:txBody>
          <a:bodyPr vert="horz" wrap="square" lIns="0" tIns="0" rIns="0" bIns="0" rtlCol="0" anchor="ctr" anchorCtr="0">
            <a:spAutoFit/>
          </a:bodyPr>
          <a:lstStyle>
            <a:lvl1pPr>
              <a:defRPr lang="en-US" sz="4400" spc="-107" dirty="0">
                <a:gradFill>
                  <a:gsLst>
                    <a:gs pos="34615">
                      <a:schemeClr val="tx1"/>
                    </a:gs>
                    <a:gs pos="61058">
                      <a:schemeClr val="tx1"/>
                    </a:gs>
                  </a:gsLst>
                  <a:lin ang="0" scaled="1"/>
                </a:gradFill>
                <a:latin typeface="Century Gothic" charset="0"/>
              </a:defRPr>
            </a:lvl1pPr>
          </a:lstStyle>
          <a:p>
            <a:pPr marL="0" lvl="0" indent="0">
              <a:spcBef>
                <a:spcPts val="0"/>
              </a:spcBef>
              <a:buClr>
                <a:schemeClr val="tx2"/>
              </a:buClr>
              <a:buSzPct val="120000"/>
              <a:buFont typeface="Arial"/>
            </a:pPr>
            <a:r>
              <a:rPr lang="en-US"/>
              <a:t>Click to edit Master title style</a:t>
            </a:r>
            <a:endParaRPr lang="en-US" dirty="0"/>
          </a:p>
        </p:txBody>
      </p:sp>
      <p:pic>
        <p:nvPicPr>
          <p:cNvPr id="10" name="Graphic 9">
            <a:extLst>
              <a:ext uri="{FF2B5EF4-FFF2-40B4-BE49-F238E27FC236}">
                <a16:creationId xmlns:a16="http://schemas.microsoft.com/office/drawing/2014/main" id="{AC530266-865E-4F41-AA6C-83DCE30C58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365760" y="6364322"/>
            <a:ext cx="914400" cy="298482"/>
          </a:xfrm>
          <a:prstGeom prst="rect">
            <a:avLst/>
          </a:prstGeom>
        </p:spPr>
      </p:pic>
      <p:sp>
        <p:nvSpPr>
          <p:cNvPr id="8" name="TextBox 7">
            <a:extLst>
              <a:ext uri="{FF2B5EF4-FFF2-40B4-BE49-F238E27FC236}">
                <a16:creationId xmlns:a16="http://schemas.microsoft.com/office/drawing/2014/main" id="{F5AFFD72-7AC7-4096-B76E-E652C83695A5}"/>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dirty="0">
                <a:gradFill>
                  <a:gsLst>
                    <a:gs pos="93258">
                      <a:schemeClr val="tx1"/>
                    </a:gs>
                    <a:gs pos="68000">
                      <a:schemeClr val="tx1"/>
                    </a:gs>
                  </a:gsLst>
                  <a:lin ang="0" scaled="1"/>
                </a:gradFill>
                <a:latin typeface="+mn-lt"/>
                <a:ea typeface="+mn-ea"/>
                <a:cs typeface="+mn-cs"/>
              </a:rPr>
              <a:t>© Teladoc Health, Inc. All rights reserved. </a:t>
            </a:r>
          </a:p>
        </p:txBody>
      </p:sp>
      <p:pic>
        <p:nvPicPr>
          <p:cNvPr id="7" name="Picture 6">
            <a:extLst>
              <a:ext uri="{FF2B5EF4-FFF2-40B4-BE49-F238E27FC236}">
                <a16:creationId xmlns:a16="http://schemas.microsoft.com/office/drawing/2014/main" id="{0281E55C-94A4-4D3F-A49E-A66E64CEE50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1026674" y="2569389"/>
            <a:ext cx="1165326" cy="1719221"/>
          </a:xfrm>
          <a:custGeom>
            <a:avLst/>
            <a:gdLst>
              <a:gd name="connsiteX0" fmla="*/ 0 w 1165326"/>
              <a:gd name="connsiteY0" fmla="*/ 0 h 1719221"/>
              <a:gd name="connsiteX1" fmla="*/ 1165326 w 1165326"/>
              <a:gd name="connsiteY1" fmla="*/ 0 h 1719221"/>
              <a:gd name="connsiteX2" fmla="*/ 1165326 w 1165326"/>
              <a:gd name="connsiteY2" fmla="*/ 1719221 h 1719221"/>
              <a:gd name="connsiteX3" fmla="*/ 0 w 1165326"/>
              <a:gd name="connsiteY3" fmla="*/ 1719221 h 1719221"/>
            </a:gdLst>
            <a:ahLst/>
            <a:cxnLst>
              <a:cxn ang="0">
                <a:pos x="connsiteX0" y="connsiteY0"/>
              </a:cxn>
              <a:cxn ang="0">
                <a:pos x="connsiteX1" y="connsiteY1"/>
              </a:cxn>
              <a:cxn ang="0">
                <a:pos x="connsiteX2" y="connsiteY2"/>
              </a:cxn>
              <a:cxn ang="0">
                <a:pos x="connsiteX3" y="connsiteY3"/>
              </a:cxn>
            </a:cxnLst>
            <a:rect l="l" t="t" r="r" b="b"/>
            <a:pathLst>
              <a:path w="1165326" h="1719221">
                <a:moveTo>
                  <a:pt x="0" y="0"/>
                </a:moveTo>
                <a:lnTo>
                  <a:pt x="1165326" y="0"/>
                </a:lnTo>
                <a:lnTo>
                  <a:pt x="1165326" y="1719221"/>
                </a:lnTo>
                <a:lnTo>
                  <a:pt x="0" y="1719221"/>
                </a:lnTo>
                <a:close/>
              </a:path>
            </a:pathLst>
          </a:custGeom>
        </p:spPr>
      </p:pic>
    </p:spTree>
    <p:extLst>
      <p:ext uri="{BB962C8B-B14F-4D97-AF65-F5344CB8AC3E}">
        <p14:creationId xmlns:p14="http://schemas.microsoft.com/office/powerpoint/2010/main" val="125336145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Heavy Messaging Option Aqua">
    <p:bg>
      <p:bgPr>
        <a:solidFill>
          <a:schemeClr val="accent4"/>
        </a:solidFill>
        <a:effectLst/>
      </p:bgPr>
    </p:bg>
    <p:spTree>
      <p:nvGrpSpPr>
        <p:cNvPr id="1" name=""/>
        <p:cNvGrpSpPr/>
        <p:nvPr/>
      </p:nvGrpSpPr>
      <p:grpSpPr>
        <a:xfrm>
          <a:off x="0" y="0"/>
          <a:ext cx="0" cy="0"/>
          <a:chOff x="0" y="0"/>
          <a:chExt cx="0" cy="0"/>
        </a:xfrm>
      </p:grpSpPr>
      <p:sp>
        <p:nvSpPr>
          <p:cNvPr id="2" name="Title 26">
            <a:extLst>
              <a:ext uri="{FF2B5EF4-FFF2-40B4-BE49-F238E27FC236}">
                <a16:creationId xmlns:a16="http://schemas.microsoft.com/office/drawing/2014/main" id="{7A91AEC8-E1B2-47A0-A73A-1AFB7831767D}"/>
              </a:ext>
            </a:extLst>
          </p:cNvPr>
          <p:cNvSpPr>
            <a:spLocks noGrp="1"/>
          </p:cNvSpPr>
          <p:nvPr>
            <p:ph type="title"/>
          </p:nvPr>
        </p:nvSpPr>
        <p:spPr>
          <a:xfrm>
            <a:off x="1280158" y="3430896"/>
            <a:ext cx="10459811" cy="615553"/>
          </a:xfrm>
        </p:spPr>
        <p:txBody>
          <a:bodyPr vert="horz" wrap="square" lIns="0" tIns="0" rIns="0" bIns="0" rtlCol="0" anchor="ctr" anchorCtr="0">
            <a:spAutoFit/>
          </a:bodyPr>
          <a:lstStyle>
            <a:lvl1pPr marL="0" indent="0" algn="l" defTabSz="612231" rtl="0" eaLnBrk="1" latinLnBrk="0" hangingPunct="1">
              <a:spcBef>
                <a:spcPts val="0"/>
              </a:spcBef>
              <a:buClr>
                <a:schemeClr val="tx2"/>
              </a:buClr>
              <a:buSzPct val="120000"/>
              <a:buFont typeface="Arial"/>
              <a:buNone/>
              <a:defRPr lang="en-US" sz="4000" kern="1200" spc="-80" baseline="0" dirty="0">
                <a:gradFill>
                  <a:gsLst>
                    <a:gs pos="10577">
                      <a:schemeClr val="tx2"/>
                    </a:gs>
                    <a:gs pos="45192">
                      <a:schemeClr val="tx2"/>
                    </a:gs>
                  </a:gsLst>
                  <a:lin ang="0" scaled="1"/>
                </a:gradFill>
                <a:latin typeface="+mn-lt"/>
                <a:ea typeface="+mn-ea"/>
                <a:cs typeface="+mn-cs"/>
              </a:defRPr>
            </a:lvl1pPr>
          </a:lstStyle>
          <a:p>
            <a:pPr marL="0" lvl="0" indent="0">
              <a:spcBef>
                <a:spcPts val="0"/>
              </a:spcBef>
              <a:buClr>
                <a:schemeClr val="tx2"/>
              </a:buClr>
              <a:buSzPct val="120000"/>
              <a:buFont typeface="Arial"/>
            </a:pPr>
            <a:r>
              <a:rPr lang="en-US"/>
              <a:t>Click to edit Master title style</a:t>
            </a:r>
            <a:endParaRPr lang="en-US" dirty="0"/>
          </a:p>
        </p:txBody>
      </p:sp>
      <p:sp>
        <p:nvSpPr>
          <p:cNvPr id="13" name="TextBox 12">
            <a:extLst>
              <a:ext uri="{FF2B5EF4-FFF2-40B4-BE49-F238E27FC236}">
                <a16:creationId xmlns:a16="http://schemas.microsoft.com/office/drawing/2014/main" id="{18B164F7-A32B-41EB-AFCA-2B6A66E660EA}"/>
              </a:ext>
            </a:extLst>
          </p:cNvPr>
          <p:cNvSpPr txBox="1"/>
          <p:nvPr userDrawn="1"/>
        </p:nvSpPr>
        <p:spPr>
          <a:xfrm>
            <a:off x="801667" y="6181163"/>
            <a:ext cx="184731" cy="463332"/>
          </a:xfrm>
          <a:prstGeom prst="rect">
            <a:avLst/>
          </a:prstGeom>
          <a:noFill/>
        </p:spPr>
        <p:txBody>
          <a:bodyPr wrap="none" rtlCol="0">
            <a:spAutoFit/>
          </a:bodyPr>
          <a:lstStyle/>
          <a:p>
            <a:endParaRPr lang="en-US" sz="2411" dirty="0"/>
          </a:p>
        </p:txBody>
      </p:sp>
      <p:sp>
        <p:nvSpPr>
          <p:cNvPr id="15" name="TextBox 14">
            <a:extLst>
              <a:ext uri="{FF2B5EF4-FFF2-40B4-BE49-F238E27FC236}">
                <a16:creationId xmlns:a16="http://schemas.microsoft.com/office/drawing/2014/main" id="{1BF5BEEB-8620-4CCC-B9BC-0AAD6DFC6485}"/>
              </a:ext>
            </a:extLst>
          </p:cNvPr>
          <p:cNvSpPr txBox="1"/>
          <p:nvPr userDrawn="1"/>
        </p:nvSpPr>
        <p:spPr>
          <a:xfrm>
            <a:off x="11374767" y="6559339"/>
            <a:ext cx="406931" cy="123111"/>
          </a:xfrm>
          <a:prstGeom prst="rect">
            <a:avLst/>
          </a:prstGeom>
        </p:spPr>
        <p:txBody>
          <a:bodyPr vert="horz" wrap="square" lIns="0" tIns="0" rIns="0" bIns="0" rtlCol="0">
            <a:spAutoFit/>
          </a:bodyPr>
          <a:lstStyle/>
          <a:p>
            <a:pPr marL="0" marR="0" lvl="0" indent="0" algn="r" defTabSz="609585" rtl="0" eaLnBrk="1" fontAlgn="auto" latinLnBrk="0" hangingPunct="1">
              <a:lnSpc>
                <a:spcPct val="100000"/>
              </a:lnSpc>
              <a:spcBef>
                <a:spcPts val="0"/>
              </a:spcBef>
              <a:spcAft>
                <a:spcPts val="0"/>
              </a:spcAft>
              <a:buClrTx/>
              <a:buSzTx/>
              <a:buFont typeface="Arial"/>
              <a:buNone/>
              <a:tabLst/>
              <a:defRPr/>
            </a:pPr>
            <a:fld id="{B1A645E4-8909-49F6-A555-47EFBE8517C9}" type="slidenum">
              <a:rPr lang="en-US" sz="800" kern="1200" noProof="0" smtClean="0">
                <a:gradFill>
                  <a:gsLst>
                    <a:gs pos="93258">
                      <a:schemeClr val="tx1"/>
                    </a:gs>
                    <a:gs pos="68000">
                      <a:schemeClr val="tx1"/>
                    </a:gs>
                  </a:gsLst>
                  <a:lin ang="0" scaled="1"/>
                </a:gradFill>
                <a:latin typeface="+mn-lt"/>
                <a:ea typeface="+mn-ea"/>
                <a:cs typeface="+mn-cs"/>
              </a:rPr>
              <a:pPr marL="0" marR="0" lvl="0" indent="0" algn="r" defTabSz="609585" rtl="0" eaLnBrk="1" fontAlgn="auto" latinLnBrk="0" hangingPunct="1">
                <a:lnSpc>
                  <a:spcPct val="100000"/>
                </a:lnSpc>
                <a:spcBef>
                  <a:spcPts val="0"/>
                </a:spcBef>
                <a:spcAft>
                  <a:spcPts val="0"/>
                </a:spcAft>
                <a:buClrTx/>
                <a:buSzTx/>
                <a:buFont typeface="Arial"/>
                <a:buNone/>
                <a:tabLst/>
                <a:defRPr/>
              </a:pPr>
              <a:t>‹#›</a:t>
            </a:fld>
            <a:endParaRPr lang="en-US" sz="800" kern="1200" noProof="0" dirty="0">
              <a:gradFill>
                <a:gsLst>
                  <a:gs pos="93258">
                    <a:schemeClr val="tx1"/>
                  </a:gs>
                  <a:gs pos="68000">
                    <a:schemeClr val="tx1"/>
                  </a:gs>
                </a:gsLst>
                <a:lin ang="0" scaled="1"/>
              </a:gradFill>
              <a:latin typeface="+mn-lt"/>
              <a:ea typeface="+mn-ea"/>
              <a:cs typeface="+mn-cs"/>
            </a:endParaRPr>
          </a:p>
        </p:txBody>
      </p:sp>
      <p:sp>
        <p:nvSpPr>
          <p:cNvPr id="7" name="TextBox 6">
            <a:extLst>
              <a:ext uri="{FF2B5EF4-FFF2-40B4-BE49-F238E27FC236}">
                <a16:creationId xmlns:a16="http://schemas.microsoft.com/office/drawing/2014/main" id="{340101B4-5724-4A6F-88A7-661A69D139D6}"/>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dirty="0">
                <a:gradFill>
                  <a:gsLst>
                    <a:gs pos="93258">
                      <a:schemeClr val="tx1"/>
                    </a:gs>
                    <a:gs pos="68000">
                      <a:schemeClr val="tx1"/>
                    </a:gs>
                  </a:gsLst>
                  <a:lin ang="0" scaled="1"/>
                </a:gradFill>
                <a:latin typeface="+mn-lt"/>
                <a:ea typeface="+mn-ea"/>
                <a:cs typeface="+mn-cs"/>
              </a:rPr>
              <a:t>© Teladoc Health, Inc. All rights reserved. </a:t>
            </a:r>
          </a:p>
        </p:txBody>
      </p:sp>
      <p:pic>
        <p:nvPicPr>
          <p:cNvPr id="9" name="Graphic 8">
            <a:extLst>
              <a:ext uri="{FF2B5EF4-FFF2-40B4-BE49-F238E27FC236}">
                <a16:creationId xmlns:a16="http://schemas.microsoft.com/office/drawing/2014/main" id="{0ADB48AC-4786-40D4-B971-9F005E8D3A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1" y="6364322"/>
            <a:ext cx="914397" cy="298481"/>
          </a:xfrm>
          <a:prstGeom prst="rect">
            <a:avLst/>
          </a:prstGeom>
        </p:spPr>
      </p:pic>
      <p:cxnSp>
        <p:nvCxnSpPr>
          <p:cNvPr id="10" name="Straight Connector 9">
            <a:extLst>
              <a:ext uri="{FF2B5EF4-FFF2-40B4-BE49-F238E27FC236}">
                <a16:creationId xmlns:a16="http://schemas.microsoft.com/office/drawing/2014/main" id="{1EBE3D44-2775-47CE-9510-B6B3614D100D}"/>
              </a:ext>
            </a:extLst>
          </p:cNvPr>
          <p:cNvCxnSpPr/>
          <p:nvPr userDrawn="1"/>
        </p:nvCxnSpPr>
        <p:spPr>
          <a:xfrm>
            <a:off x="914400" y="3072984"/>
            <a:ext cx="0" cy="1331377"/>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313115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Heavy Messaging Option Aqua Gradient">
    <p:bg>
      <p:bgPr>
        <a:gradFill flip="none" rotWithShape="1">
          <a:gsLst>
            <a:gs pos="0">
              <a:schemeClr val="accent4">
                <a:lumMod val="93000"/>
              </a:schemeClr>
            </a:gs>
            <a:gs pos="39000">
              <a:schemeClr val="accent4">
                <a:lumMod val="97000"/>
                <a:lumOff val="3000"/>
              </a:schemeClr>
            </a:gs>
            <a:gs pos="100000">
              <a:schemeClr val="accent4">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26">
            <a:extLst>
              <a:ext uri="{FF2B5EF4-FFF2-40B4-BE49-F238E27FC236}">
                <a16:creationId xmlns:a16="http://schemas.microsoft.com/office/drawing/2014/main" id="{7A91AEC8-E1B2-47A0-A73A-1AFB7831767D}"/>
              </a:ext>
            </a:extLst>
          </p:cNvPr>
          <p:cNvSpPr>
            <a:spLocks noGrp="1"/>
          </p:cNvSpPr>
          <p:nvPr>
            <p:ph type="title"/>
          </p:nvPr>
        </p:nvSpPr>
        <p:spPr>
          <a:xfrm>
            <a:off x="1280158" y="3430896"/>
            <a:ext cx="10459811" cy="615553"/>
          </a:xfrm>
        </p:spPr>
        <p:txBody>
          <a:bodyPr vert="horz" wrap="square" lIns="0" tIns="0" rIns="0" bIns="0" rtlCol="0" anchor="ctr" anchorCtr="0">
            <a:spAutoFit/>
          </a:bodyPr>
          <a:lstStyle>
            <a:lvl1pPr marL="0" indent="0" algn="l" defTabSz="612231" rtl="0" eaLnBrk="1" latinLnBrk="0" hangingPunct="1">
              <a:spcBef>
                <a:spcPts val="0"/>
              </a:spcBef>
              <a:buClr>
                <a:schemeClr val="tx2"/>
              </a:buClr>
              <a:buSzPct val="120000"/>
              <a:buFont typeface="Arial"/>
              <a:buNone/>
              <a:defRPr lang="en-US" sz="4000" kern="1200" spc="-80" baseline="0" dirty="0">
                <a:gradFill>
                  <a:gsLst>
                    <a:gs pos="10577">
                      <a:schemeClr val="tx2"/>
                    </a:gs>
                    <a:gs pos="45192">
                      <a:schemeClr val="tx2"/>
                    </a:gs>
                  </a:gsLst>
                  <a:lin ang="0" scaled="1"/>
                </a:gradFill>
                <a:latin typeface="+mn-lt"/>
                <a:ea typeface="+mn-ea"/>
                <a:cs typeface="+mn-cs"/>
              </a:defRPr>
            </a:lvl1pPr>
          </a:lstStyle>
          <a:p>
            <a:pPr marL="0" lvl="0" indent="0">
              <a:spcBef>
                <a:spcPts val="0"/>
              </a:spcBef>
              <a:buClr>
                <a:schemeClr val="tx2"/>
              </a:buClr>
              <a:buSzPct val="120000"/>
              <a:buFont typeface="Arial"/>
            </a:pPr>
            <a:r>
              <a:rPr lang="en-US"/>
              <a:t>Click to edit Master title style</a:t>
            </a:r>
            <a:endParaRPr lang="en-US" dirty="0"/>
          </a:p>
        </p:txBody>
      </p:sp>
      <p:sp>
        <p:nvSpPr>
          <p:cNvPr id="13" name="TextBox 12">
            <a:extLst>
              <a:ext uri="{FF2B5EF4-FFF2-40B4-BE49-F238E27FC236}">
                <a16:creationId xmlns:a16="http://schemas.microsoft.com/office/drawing/2014/main" id="{18B164F7-A32B-41EB-AFCA-2B6A66E660EA}"/>
              </a:ext>
            </a:extLst>
          </p:cNvPr>
          <p:cNvSpPr txBox="1"/>
          <p:nvPr userDrawn="1"/>
        </p:nvSpPr>
        <p:spPr>
          <a:xfrm>
            <a:off x="801667" y="6181163"/>
            <a:ext cx="184731" cy="463332"/>
          </a:xfrm>
          <a:prstGeom prst="rect">
            <a:avLst/>
          </a:prstGeom>
          <a:noFill/>
        </p:spPr>
        <p:txBody>
          <a:bodyPr wrap="none" rtlCol="0">
            <a:spAutoFit/>
          </a:bodyPr>
          <a:lstStyle/>
          <a:p>
            <a:endParaRPr lang="en-US" sz="2411" dirty="0"/>
          </a:p>
        </p:txBody>
      </p:sp>
      <p:sp>
        <p:nvSpPr>
          <p:cNvPr id="15" name="TextBox 14">
            <a:extLst>
              <a:ext uri="{FF2B5EF4-FFF2-40B4-BE49-F238E27FC236}">
                <a16:creationId xmlns:a16="http://schemas.microsoft.com/office/drawing/2014/main" id="{1BF5BEEB-8620-4CCC-B9BC-0AAD6DFC6485}"/>
              </a:ext>
            </a:extLst>
          </p:cNvPr>
          <p:cNvSpPr txBox="1"/>
          <p:nvPr userDrawn="1"/>
        </p:nvSpPr>
        <p:spPr>
          <a:xfrm>
            <a:off x="11374767" y="6559339"/>
            <a:ext cx="406931" cy="123111"/>
          </a:xfrm>
          <a:prstGeom prst="rect">
            <a:avLst/>
          </a:prstGeom>
        </p:spPr>
        <p:txBody>
          <a:bodyPr vert="horz" wrap="square" lIns="0" tIns="0" rIns="0" bIns="0" rtlCol="0">
            <a:spAutoFit/>
          </a:bodyPr>
          <a:lstStyle/>
          <a:p>
            <a:pPr marL="0" marR="0" lvl="0" indent="0" algn="r" defTabSz="609585" rtl="0" eaLnBrk="1" fontAlgn="auto" latinLnBrk="0" hangingPunct="1">
              <a:lnSpc>
                <a:spcPct val="100000"/>
              </a:lnSpc>
              <a:spcBef>
                <a:spcPts val="0"/>
              </a:spcBef>
              <a:spcAft>
                <a:spcPts val="0"/>
              </a:spcAft>
              <a:buClrTx/>
              <a:buSzTx/>
              <a:buFont typeface="Arial"/>
              <a:buNone/>
              <a:tabLst/>
              <a:defRPr/>
            </a:pPr>
            <a:fld id="{B1A645E4-8909-49F6-A555-47EFBE8517C9}" type="slidenum">
              <a:rPr lang="en-US" sz="800" kern="1200" noProof="0" smtClean="0">
                <a:gradFill>
                  <a:gsLst>
                    <a:gs pos="93258">
                      <a:schemeClr val="tx1"/>
                    </a:gs>
                    <a:gs pos="68000">
                      <a:schemeClr val="tx1"/>
                    </a:gs>
                  </a:gsLst>
                  <a:lin ang="0" scaled="1"/>
                </a:gradFill>
                <a:latin typeface="+mn-lt"/>
                <a:ea typeface="+mn-ea"/>
                <a:cs typeface="+mn-cs"/>
              </a:rPr>
              <a:pPr marL="0" marR="0" lvl="0" indent="0" algn="r" defTabSz="609585" rtl="0" eaLnBrk="1" fontAlgn="auto" latinLnBrk="0" hangingPunct="1">
                <a:lnSpc>
                  <a:spcPct val="100000"/>
                </a:lnSpc>
                <a:spcBef>
                  <a:spcPts val="0"/>
                </a:spcBef>
                <a:spcAft>
                  <a:spcPts val="0"/>
                </a:spcAft>
                <a:buClrTx/>
                <a:buSzTx/>
                <a:buFont typeface="Arial"/>
                <a:buNone/>
                <a:tabLst/>
                <a:defRPr/>
              </a:pPr>
              <a:t>‹#›</a:t>
            </a:fld>
            <a:endParaRPr lang="en-US" sz="800" kern="1200" noProof="0" dirty="0">
              <a:gradFill>
                <a:gsLst>
                  <a:gs pos="93258">
                    <a:schemeClr val="tx1"/>
                  </a:gs>
                  <a:gs pos="68000">
                    <a:schemeClr val="tx1"/>
                  </a:gs>
                </a:gsLst>
                <a:lin ang="0" scaled="1"/>
              </a:gradFill>
              <a:latin typeface="+mn-lt"/>
              <a:ea typeface="+mn-ea"/>
              <a:cs typeface="+mn-cs"/>
            </a:endParaRPr>
          </a:p>
        </p:txBody>
      </p:sp>
      <p:sp>
        <p:nvSpPr>
          <p:cNvPr id="7" name="TextBox 6">
            <a:extLst>
              <a:ext uri="{FF2B5EF4-FFF2-40B4-BE49-F238E27FC236}">
                <a16:creationId xmlns:a16="http://schemas.microsoft.com/office/drawing/2014/main" id="{340101B4-5724-4A6F-88A7-661A69D139D6}"/>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dirty="0">
                <a:gradFill>
                  <a:gsLst>
                    <a:gs pos="93258">
                      <a:schemeClr val="tx1"/>
                    </a:gs>
                    <a:gs pos="68000">
                      <a:schemeClr val="tx1"/>
                    </a:gs>
                  </a:gsLst>
                  <a:lin ang="0" scaled="1"/>
                </a:gradFill>
                <a:latin typeface="+mn-lt"/>
                <a:ea typeface="+mn-ea"/>
                <a:cs typeface="+mn-cs"/>
              </a:rPr>
              <a:t>© Teladoc Health, Inc. All rights reserved. </a:t>
            </a:r>
          </a:p>
        </p:txBody>
      </p:sp>
      <p:pic>
        <p:nvPicPr>
          <p:cNvPr id="9" name="Graphic 8">
            <a:extLst>
              <a:ext uri="{FF2B5EF4-FFF2-40B4-BE49-F238E27FC236}">
                <a16:creationId xmlns:a16="http://schemas.microsoft.com/office/drawing/2014/main" id="{0ADB48AC-4786-40D4-B971-9F005E8D3A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1" y="6364322"/>
            <a:ext cx="914397" cy="298481"/>
          </a:xfrm>
          <a:prstGeom prst="rect">
            <a:avLst/>
          </a:prstGeom>
        </p:spPr>
      </p:pic>
      <p:cxnSp>
        <p:nvCxnSpPr>
          <p:cNvPr id="10" name="Straight Connector 9">
            <a:extLst>
              <a:ext uri="{FF2B5EF4-FFF2-40B4-BE49-F238E27FC236}">
                <a16:creationId xmlns:a16="http://schemas.microsoft.com/office/drawing/2014/main" id="{1EBE3D44-2775-47CE-9510-B6B3614D100D}"/>
              </a:ext>
            </a:extLst>
          </p:cNvPr>
          <p:cNvCxnSpPr/>
          <p:nvPr userDrawn="1"/>
        </p:nvCxnSpPr>
        <p:spPr>
          <a:xfrm>
            <a:off x="914400" y="3072984"/>
            <a:ext cx="0" cy="1331377"/>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3755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Heavy Messaging Option Violet">
    <p:bg>
      <p:bgPr>
        <a:solidFill>
          <a:schemeClr val="accent2"/>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9334BDD-8CB0-49B0-9830-A8B32121EA4F}"/>
              </a:ext>
            </a:extLst>
          </p:cNvPr>
          <p:cNvSpPr txBox="1"/>
          <p:nvPr userDrawn="1"/>
        </p:nvSpPr>
        <p:spPr>
          <a:xfrm>
            <a:off x="801667" y="6181163"/>
            <a:ext cx="184731" cy="463332"/>
          </a:xfrm>
          <a:prstGeom prst="rect">
            <a:avLst/>
          </a:prstGeom>
          <a:noFill/>
        </p:spPr>
        <p:txBody>
          <a:bodyPr wrap="none" rtlCol="0">
            <a:spAutoFit/>
          </a:bodyPr>
          <a:lstStyle/>
          <a:p>
            <a:endParaRPr lang="en-US" sz="2411" dirty="0"/>
          </a:p>
        </p:txBody>
      </p:sp>
      <p:sp>
        <p:nvSpPr>
          <p:cNvPr id="15" name="TextBox 14">
            <a:extLst>
              <a:ext uri="{FF2B5EF4-FFF2-40B4-BE49-F238E27FC236}">
                <a16:creationId xmlns:a16="http://schemas.microsoft.com/office/drawing/2014/main" id="{C680B9F4-514F-462A-B425-3825B8C6C143}"/>
              </a:ext>
            </a:extLst>
          </p:cNvPr>
          <p:cNvSpPr txBox="1"/>
          <p:nvPr userDrawn="1"/>
        </p:nvSpPr>
        <p:spPr>
          <a:xfrm>
            <a:off x="11374767" y="6559339"/>
            <a:ext cx="406931" cy="123111"/>
          </a:xfrm>
          <a:prstGeom prst="rect">
            <a:avLst/>
          </a:prstGeom>
        </p:spPr>
        <p:txBody>
          <a:bodyPr vert="horz" wrap="square" lIns="0" tIns="0" rIns="0" bIns="0" rtlCol="0">
            <a:spAutoFit/>
          </a:bodyPr>
          <a:lstStyle/>
          <a:p>
            <a:pPr marL="0" marR="0" lvl="0" indent="0" algn="r" defTabSz="609585" rtl="0" eaLnBrk="1" fontAlgn="auto" latinLnBrk="0" hangingPunct="1">
              <a:lnSpc>
                <a:spcPct val="100000"/>
              </a:lnSpc>
              <a:spcBef>
                <a:spcPts val="0"/>
              </a:spcBef>
              <a:spcAft>
                <a:spcPts val="0"/>
              </a:spcAft>
              <a:buClrTx/>
              <a:buSzTx/>
              <a:buFont typeface="Arial"/>
              <a:buNone/>
              <a:tabLst/>
              <a:defRPr/>
            </a:pPr>
            <a:fld id="{B1A645E4-8909-49F6-A555-47EFBE8517C9}" type="slidenum">
              <a:rPr lang="en-US" sz="800" kern="1200" noProof="0" smtClean="0">
                <a:gradFill>
                  <a:gsLst>
                    <a:gs pos="93258">
                      <a:schemeClr val="tx1"/>
                    </a:gs>
                    <a:gs pos="68000">
                      <a:schemeClr val="tx1"/>
                    </a:gs>
                  </a:gsLst>
                  <a:lin ang="0" scaled="1"/>
                </a:gradFill>
                <a:latin typeface="+mn-lt"/>
                <a:ea typeface="+mn-ea"/>
                <a:cs typeface="+mn-cs"/>
              </a:rPr>
              <a:pPr marL="0" marR="0" lvl="0" indent="0" algn="r" defTabSz="609585" rtl="0" eaLnBrk="1" fontAlgn="auto" latinLnBrk="0" hangingPunct="1">
                <a:lnSpc>
                  <a:spcPct val="100000"/>
                </a:lnSpc>
                <a:spcBef>
                  <a:spcPts val="0"/>
                </a:spcBef>
                <a:spcAft>
                  <a:spcPts val="0"/>
                </a:spcAft>
                <a:buClrTx/>
                <a:buSzTx/>
                <a:buFont typeface="Arial"/>
                <a:buNone/>
                <a:tabLst/>
                <a:defRPr/>
              </a:pPr>
              <a:t>‹#›</a:t>
            </a:fld>
            <a:endParaRPr lang="en-US" sz="800" kern="1200" noProof="0" dirty="0">
              <a:gradFill>
                <a:gsLst>
                  <a:gs pos="93258">
                    <a:schemeClr val="tx1"/>
                  </a:gs>
                  <a:gs pos="68000">
                    <a:schemeClr val="tx1"/>
                  </a:gs>
                </a:gsLst>
                <a:lin ang="0" scaled="1"/>
              </a:gradFill>
              <a:latin typeface="+mn-lt"/>
              <a:ea typeface="+mn-ea"/>
              <a:cs typeface="+mn-cs"/>
            </a:endParaRPr>
          </a:p>
        </p:txBody>
      </p:sp>
      <p:sp>
        <p:nvSpPr>
          <p:cNvPr id="7" name="TextBox 6">
            <a:extLst>
              <a:ext uri="{FF2B5EF4-FFF2-40B4-BE49-F238E27FC236}">
                <a16:creationId xmlns:a16="http://schemas.microsoft.com/office/drawing/2014/main" id="{13086027-A28F-4AD3-BCA6-E42E3AAF3904}"/>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dirty="0">
                <a:gradFill>
                  <a:gsLst>
                    <a:gs pos="93258">
                      <a:schemeClr val="tx1"/>
                    </a:gs>
                    <a:gs pos="68000">
                      <a:schemeClr val="tx1"/>
                    </a:gs>
                  </a:gsLst>
                  <a:lin ang="0" scaled="1"/>
                </a:gradFill>
                <a:latin typeface="+mn-lt"/>
                <a:ea typeface="+mn-ea"/>
                <a:cs typeface="+mn-cs"/>
              </a:rPr>
              <a:t>© Teladoc Health, Inc. All rights reserved. </a:t>
            </a:r>
          </a:p>
        </p:txBody>
      </p:sp>
      <p:pic>
        <p:nvPicPr>
          <p:cNvPr id="8" name="Graphic 7">
            <a:extLst>
              <a:ext uri="{FF2B5EF4-FFF2-40B4-BE49-F238E27FC236}">
                <a16:creationId xmlns:a16="http://schemas.microsoft.com/office/drawing/2014/main" id="{06068E5F-CF0F-465C-BA11-9FE2D7CB82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1" y="6364322"/>
            <a:ext cx="914397" cy="298481"/>
          </a:xfrm>
          <a:prstGeom prst="rect">
            <a:avLst/>
          </a:prstGeom>
        </p:spPr>
      </p:pic>
      <p:sp>
        <p:nvSpPr>
          <p:cNvPr id="9" name="Title 26">
            <a:extLst>
              <a:ext uri="{FF2B5EF4-FFF2-40B4-BE49-F238E27FC236}">
                <a16:creationId xmlns:a16="http://schemas.microsoft.com/office/drawing/2014/main" id="{95B5B45F-2B19-4C03-B6AF-88D4FB491A6E}"/>
              </a:ext>
            </a:extLst>
          </p:cNvPr>
          <p:cNvSpPr>
            <a:spLocks noGrp="1"/>
          </p:cNvSpPr>
          <p:nvPr>
            <p:ph type="title"/>
          </p:nvPr>
        </p:nvSpPr>
        <p:spPr>
          <a:xfrm>
            <a:off x="1280158" y="3430896"/>
            <a:ext cx="10459811" cy="615553"/>
          </a:xfrm>
        </p:spPr>
        <p:txBody>
          <a:bodyPr vert="horz" wrap="square" lIns="0" tIns="0" rIns="0" bIns="0" rtlCol="0" anchor="ctr" anchorCtr="0">
            <a:spAutoFit/>
          </a:bodyPr>
          <a:lstStyle>
            <a:lvl1pPr marL="0" indent="0" algn="l" defTabSz="612231" rtl="0" eaLnBrk="1" latinLnBrk="0" hangingPunct="1">
              <a:spcBef>
                <a:spcPts val="0"/>
              </a:spcBef>
              <a:buClr>
                <a:schemeClr val="tx2"/>
              </a:buClr>
              <a:buSzPct val="120000"/>
              <a:buFont typeface="Arial"/>
              <a:buNone/>
              <a:defRPr lang="en-US" sz="4000" kern="1200" spc="-80" baseline="0" dirty="0">
                <a:gradFill>
                  <a:gsLst>
                    <a:gs pos="10577">
                      <a:schemeClr val="tx2"/>
                    </a:gs>
                    <a:gs pos="45192">
                      <a:schemeClr val="tx2"/>
                    </a:gs>
                  </a:gsLst>
                  <a:lin ang="0" scaled="1"/>
                </a:gradFill>
                <a:latin typeface="+mn-lt"/>
                <a:ea typeface="+mn-ea"/>
                <a:cs typeface="+mn-cs"/>
              </a:defRPr>
            </a:lvl1pPr>
          </a:lstStyle>
          <a:p>
            <a:pPr marL="0" lvl="0" indent="0">
              <a:spcBef>
                <a:spcPts val="0"/>
              </a:spcBef>
              <a:buClr>
                <a:schemeClr val="tx2"/>
              </a:buClr>
              <a:buSzPct val="120000"/>
              <a:buFont typeface="Arial"/>
            </a:pPr>
            <a:r>
              <a:rPr lang="en-US"/>
              <a:t>Click to edit Master title style</a:t>
            </a:r>
            <a:endParaRPr lang="en-US" dirty="0"/>
          </a:p>
        </p:txBody>
      </p:sp>
      <p:cxnSp>
        <p:nvCxnSpPr>
          <p:cNvPr id="10" name="Straight Connector 9">
            <a:extLst>
              <a:ext uri="{FF2B5EF4-FFF2-40B4-BE49-F238E27FC236}">
                <a16:creationId xmlns:a16="http://schemas.microsoft.com/office/drawing/2014/main" id="{7E171B89-8BC6-460B-94A5-44939525155B}"/>
              </a:ext>
            </a:extLst>
          </p:cNvPr>
          <p:cNvCxnSpPr/>
          <p:nvPr userDrawn="1"/>
        </p:nvCxnSpPr>
        <p:spPr>
          <a:xfrm>
            <a:off x="914400" y="3072984"/>
            <a:ext cx="0" cy="1331377"/>
          </a:xfrm>
          <a:prstGeom prst="line">
            <a:avLst/>
          </a:prstGeom>
          <a:ln w="76200">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917848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Heavy Messaging Option Violet">
    <p:bg>
      <p:bgPr>
        <a:gradFill flip="none" rotWithShape="1">
          <a:gsLst>
            <a:gs pos="100000">
              <a:schemeClr val="accent2">
                <a:lumMod val="67000"/>
                <a:lumOff val="33000"/>
              </a:schemeClr>
            </a:gs>
            <a:gs pos="49000">
              <a:schemeClr val="accent2">
                <a:lumMod val="95000"/>
                <a:lumOff val="5000"/>
              </a:schemeClr>
            </a:gs>
            <a:gs pos="0">
              <a:schemeClr val="accent2">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9334BDD-8CB0-49B0-9830-A8B32121EA4F}"/>
              </a:ext>
            </a:extLst>
          </p:cNvPr>
          <p:cNvSpPr txBox="1"/>
          <p:nvPr userDrawn="1"/>
        </p:nvSpPr>
        <p:spPr>
          <a:xfrm>
            <a:off x="801667" y="6181163"/>
            <a:ext cx="184731" cy="463332"/>
          </a:xfrm>
          <a:prstGeom prst="rect">
            <a:avLst/>
          </a:prstGeom>
          <a:noFill/>
        </p:spPr>
        <p:txBody>
          <a:bodyPr wrap="none" rtlCol="0">
            <a:spAutoFit/>
          </a:bodyPr>
          <a:lstStyle/>
          <a:p>
            <a:endParaRPr lang="en-US" sz="2411" dirty="0"/>
          </a:p>
        </p:txBody>
      </p:sp>
      <p:sp>
        <p:nvSpPr>
          <p:cNvPr id="15" name="TextBox 14">
            <a:extLst>
              <a:ext uri="{FF2B5EF4-FFF2-40B4-BE49-F238E27FC236}">
                <a16:creationId xmlns:a16="http://schemas.microsoft.com/office/drawing/2014/main" id="{C680B9F4-514F-462A-B425-3825B8C6C143}"/>
              </a:ext>
            </a:extLst>
          </p:cNvPr>
          <p:cNvSpPr txBox="1"/>
          <p:nvPr userDrawn="1"/>
        </p:nvSpPr>
        <p:spPr>
          <a:xfrm>
            <a:off x="11374767" y="6559339"/>
            <a:ext cx="406931" cy="123111"/>
          </a:xfrm>
          <a:prstGeom prst="rect">
            <a:avLst/>
          </a:prstGeom>
        </p:spPr>
        <p:txBody>
          <a:bodyPr vert="horz" wrap="square" lIns="0" tIns="0" rIns="0" bIns="0" rtlCol="0">
            <a:spAutoFit/>
          </a:bodyPr>
          <a:lstStyle/>
          <a:p>
            <a:pPr marL="0" marR="0" lvl="0" indent="0" algn="r" defTabSz="609585" rtl="0" eaLnBrk="1" fontAlgn="auto" latinLnBrk="0" hangingPunct="1">
              <a:lnSpc>
                <a:spcPct val="100000"/>
              </a:lnSpc>
              <a:spcBef>
                <a:spcPts val="0"/>
              </a:spcBef>
              <a:spcAft>
                <a:spcPts val="0"/>
              </a:spcAft>
              <a:buClrTx/>
              <a:buSzTx/>
              <a:buFont typeface="Arial"/>
              <a:buNone/>
              <a:tabLst/>
              <a:defRPr/>
            </a:pPr>
            <a:fld id="{B1A645E4-8909-49F6-A555-47EFBE8517C9}" type="slidenum">
              <a:rPr lang="en-US" sz="800" kern="1200" noProof="0" smtClean="0">
                <a:gradFill>
                  <a:gsLst>
                    <a:gs pos="93258">
                      <a:schemeClr val="tx1"/>
                    </a:gs>
                    <a:gs pos="68000">
                      <a:schemeClr val="tx1"/>
                    </a:gs>
                  </a:gsLst>
                  <a:lin ang="0" scaled="1"/>
                </a:gradFill>
                <a:latin typeface="+mn-lt"/>
                <a:ea typeface="+mn-ea"/>
                <a:cs typeface="+mn-cs"/>
              </a:rPr>
              <a:pPr marL="0" marR="0" lvl="0" indent="0" algn="r" defTabSz="609585" rtl="0" eaLnBrk="1" fontAlgn="auto" latinLnBrk="0" hangingPunct="1">
                <a:lnSpc>
                  <a:spcPct val="100000"/>
                </a:lnSpc>
                <a:spcBef>
                  <a:spcPts val="0"/>
                </a:spcBef>
                <a:spcAft>
                  <a:spcPts val="0"/>
                </a:spcAft>
                <a:buClrTx/>
                <a:buSzTx/>
                <a:buFont typeface="Arial"/>
                <a:buNone/>
                <a:tabLst/>
                <a:defRPr/>
              </a:pPr>
              <a:t>‹#›</a:t>
            </a:fld>
            <a:endParaRPr lang="en-US" sz="800" kern="1200" noProof="0" dirty="0">
              <a:gradFill>
                <a:gsLst>
                  <a:gs pos="93258">
                    <a:schemeClr val="tx1"/>
                  </a:gs>
                  <a:gs pos="68000">
                    <a:schemeClr val="tx1"/>
                  </a:gs>
                </a:gsLst>
                <a:lin ang="0" scaled="1"/>
              </a:gradFill>
              <a:latin typeface="+mn-lt"/>
              <a:ea typeface="+mn-ea"/>
              <a:cs typeface="+mn-cs"/>
            </a:endParaRPr>
          </a:p>
        </p:txBody>
      </p:sp>
      <p:sp>
        <p:nvSpPr>
          <p:cNvPr id="7" name="TextBox 6">
            <a:extLst>
              <a:ext uri="{FF2B5EF4-FFF2-40B4-BE49-F238E27FC236}">
                <a16:creationId xmlns:a16="http://schemas.microsoft.com/office/drawing/2014/main" id="{13086027-A28F-4AD3-BCA6-E42E3AAF3904}"/>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dirty="0">
                <a:gradFill>
                  <a:gsLst>
                    <a:gs pos="93258">
                      <a:schemeClr val="tx1"/>
                    </a:gs>
                    <a:gs pos="68000">
                      <a:schemeClr val="tx1"/>
                    </a:gs>
                  </a:gsLst>
                  <a:lin ang="0" scaled="1"/>
                </a:gradFill>
                <a:latin typeface="+mn-lt"/>
                <a:ea typeface="+mn-ea"/>
                <a:cs typeface="+mn-cs"/>
              </a:rPr>
              <a:t>© Teladoc Health, Inc. All rights reserved. </a:t>
            </a:r>
          </a:p>
        </p:txBody>
      </p:sp>
      <p:pic>
        <p:nvPicPr>
          <p:cNvPr id="8" name="Graphic 7">
            <a:extLst>
              <a:ext uri="{FF2B5EF4-FFF2-40B4-BE49-F238E27FC236}">
                <a16:creationId xmlns:a16="http://schemas.microsoft.com/office/drawing/2014/main" id="{06068E5F-CF0F-465C-BA11-9FE2D7CB82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1" y="6364322"/>
            <a:ext cx="914397" cy="298481"/>
          </a:xfrm>
          <a:prstGeom prst="rect">
            <a:avLst/>
          </a:prstGeom>
        </p:spPr>
      </p:pic>
      <p:sp>
        <p:nvSpPr>
          <p:cNvPr id="9" name="Title 26">
            <a:extLst>
              <a:ext uri="{FF2B5EF4-FFF2-40B4-BE49-F238E27FC236}">
                <a16:creationId xmlns:a16="http://schemas.microsoft.com/office/drawing/2014/main" id="{95B5B45F-2B19-4C03-B6AF-88D4FB491A6E}"/>
              </a:ext>
            </a:extLst>
          </p:cNvPr>
          <p:cNvSpPr>
            <a:spLocks noGrp="1"/>
          </p:cNvSpPr>
          <p:nvPr>
            <p:ph type="title"/>
          </p:nvPr>
        </p:nvSpPr>
        <p:spPr>
          <a:xfrm>
            <a:off x="1280158" y="3430896"/>
            <a:ext cx="10459811" cy="615553"/>
          </a:xfrm>
        </p:spPr>
        <p:txBody>
          <a:bodyPr vert="horz" wrap="square" lIns="0" tIns="0" rIns="0" bIns="0" rtlCol="0" anchor="ctr" anchorCtr="0">
            <a:spAutoFit/>
          </a:bodyPr>
          <a:lstStyle>
            <a:lvl1pPr marL="0" indent="0" algn="l" defTabSz="612231" rtl="0" eaLnBrk="1" latinLnBrk="0" hangingPunct="1">
              <a:spcBef>
                <a:spcPts val="0"/>
              </a:spcBef>
              <a:buClr>
                <a:schemeClr val="tx2"/>
              </a:buClr>
              <a:buSzPct val="120000"/>
              <a:buFont typeface="Arial"/>
              <a:buNone/>
              <a:defRPr lang="en-US" sz="4000" kern="1200" spc="-80" baseline="0" dirty="0">
                <a:gradFill>
                  <a:gsLst>
                    <a:gs pos="10577">
                      <a:schemeClr val="tx2"/>
                    </a:gs>
                    <a:gs pos="45192">
                      <a:schemeClr val="tx2"/>
                    </a:gs>
                  </a:gsLst>
                  <a:lin ang="0" scaled="1"/>
                </a:gradFill>
                <a:latin typeface="+mn-lt"/>
                <a:ea typeface="+mn-ea"/>
                <a:cs typeface="+mn-cs"/>
              </a:defRPr>
            </a:lvl1pPr>
          </a:lstStyle>
          <a:p>
            <a:pPr marL="0" lvl="0" indent="0">
              <a:spcBef>
                <a:spcPts val="0"/>
              </a:spcBef>
              <a:buClr>
                <a:schemeClr val="tx2"/>
              </a:buClr>
              <a:buSzPct val="120000"/>
              <a:buFont typeface="Arial"/>
            </a:pPr>
            <a:r>
              <a:rPr lang="en-US"/>
              <a:t>Click to edit Master title style</a:t>
            </a:r>
            <a:endParaRPr lang="en-US" dirty="0"/>
          </a:p>
        </p:txBody>
      </p:sp>
      <p:cxnSp>
        <p:nvCxnSpPr>
          <p:cNvPr id="10" name="Straight Connector 9">
            <a:extLst>
              <a:ext uri="{FF2B5EF4-FFF2-40B4-BE49-F238E27FC236}">
                <a16:creationId xmlns:a16="http://schemas.microsoft.com/office/drawing/2014/main" id="{7E171B89-8BC6-460B-94A5-44939525155B}"/>
              </a:ext>
            </a:extLst>
          </p:cNvPr>
          <p:cNvCxnSpPr/>
          <p:nvPr userDrawn="1"/>
        </p:nvCxnSpPr>
        <p:spPr>
          <a:xfrm>
            <a:off x="914400" y="3072984"/>
            <a:ext cx="0" cy="1331377"/>
          </a:xfrm>
          <a:prstGeom prst="line">
            <a:avLst/>
          </a:prstGeom>
          <a:ln w="76200">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42414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Heavy Messaging Option Plum Gradi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9334BDD-8CB0-49B0-9830-A8B32121EA4F}"/>
              </a:ext>
            </a:extLst>
          </p:cNvPr>
          <p:cNvSpPr txBox="1"/>
          <p:nvPr userDrawn="1"/>
        </p:nvSpPr>
        <p:spPr>
          <a:xfrm>
            <a:off x="801667" y="6181163"/>
            <a:ext cx="184731" cy="463332"/>
          </a:xfrm>
          <a:prstGeom prst="rect">
            <a:avLst/>
          </a:prstGeom>
          <a:noFill/>
        </p:spPr>
        <p:txBody>
          <a:bodyPr wrap="none" rtlCol="0">
            <a:spAutoFit/>
          </a:bodyPr>
          <a:lstStyle/>
          <a:p>
            <a:endParaRPr lang="en-US" sz="2411" dirty="0"/>
          </a:p>
        </p:txBody>
      </p:sp>
      <p:sp>
        <p:nvSpPr>
          <p:cNvPr id="15" name="TextBox 14">
            <a:extLst>
              <a:ext uri="{FF2B5EF4-FFF2-40B4-BE49-F238E27FC236}">
                <a16:creationId xmlns:a16="http://schemas.microsoft.com/office/drawing/2014/main" id="{C680B9F4-514F-462A-B425-3825B8C6C143}"/>
              </a:ext>
            </a:extLst>
          </p:cNvPr>
          <p:cNvSpPr txBox="1"/>
          <p:nvPr userDrawn="1"/>
        </p:nvSpPr>
        <p:spPr>
          <a:xfrm>
            <a:off x="11374767" y="6559339"/>
            <a:ext cx="406931" cy="123111"/>
          </a:xfrm>
          <a:prstGeom prst="rect">
            <a:avLst/>
          </a:prstGeom>
        </p:spPr>
        <p:txBody>
          <a:bodyPr vert="horz" wrap="square" lIns="0" tIns="0" rIns="0" bIns="0" rtlCol="0">
            <a:spAutoFit/>
          </a:bodyPr>
          <a:lstStyle/>
          <a:p>
            <a:pPr marL="0" marR="0" lvl="0" indent="0" algn="r" defTabSz="609585" rtl="0" eaLnBrk="1" fontAlgn="auto" latinLnBrk="0" hangingPunct="1">
              <a:lnSpc>
                <a:spcPct val="100000"/>
              </a:lnSpc>
              <a:spcBef>
                <a:spcPts val="0"/>
              </a:spcBef>
              <a:spcAft>
                <a:spcPts val="0"/>
              </a:spcAft>
              <a:buClrTx/>
              <a:buSzTx/>
              <a:buFont typeface="Arial"/>
              <a:buNone/>
              <a:tabLst/>
              <a:defRPr/>
            </a:pPr>
            <a:fld id="{B1A645E4-8909-49F6-A555-47EFBE8517C9}" type="slidenum">
              <a:rPr lang="en-US" sz="800" kern="1200" noProof="0" smtClean="0">
                <a:gradFill>
                  <a:gsLst>
                    <a:gs pos="93258">
                      <a:schemeClr val="tx1"/>
                    </a:gs>
                    <a:gs pos="68000">
                      <a:schemeClr val="tx1"/>
                    </a:gs>
                  </a:gsLst>
                  <a:lin ang="0" scaled="1"/>
                </a:gradFill>
                <a:latin typeface="+mn-lt"/>
                <a:ea typeface="+mn-ea"/>
                <a:cs typeface="+mn-cs"/>
              </a:rPr>
              <a:pPr marL="0" marR="0" lvl="0" indent="0" algn="r" defTabSz="609585" rtl="0" eaLnBrk="1" fontAlgn="auto" latinLnBrk="0" hangingPunct="1">
                <a:lnSpc>
                  <a:spcPct val="100000"/>
                </a:lnSpc>
                <a:spcBef>
                  <a:spcPts val="0"/>
                </a:spcBef>
                <a:spcAft>
                  <a:spcPts val="0"/>
                </a:spcAft>
                <a:buClrTx/>
                <a:buSzTx/>
                <a:buFont typeface="Arial"/>
                <a:buNone/>
                <a:tabLst/>
                <a:defRPr/>
              </a:pPr>
              <a:t>‹#›</a:t>
            </a:fld>
            <a:endParaRPr lang="en-US" sz="800" kern="1200" noProof="0" dirty="0">
              <a:gradFill>
                <a:gsLst>
                  <a:gs pos="93258">
                    <a:schemeClr val="tx1"/>
                  </a:gs>
                  <a:gs pos="68000">
                    <a:schemeClr val="tx1"/>
                  </a:gs>
                </a:gsLst>
                <a:lin ang="0" scaled="1"/>
              </a:gradFill>
              <a:latin typeface="+mn-lt"/>
              <a:ea typeface="+mn-ea"/>
              <a:cs typeface="+mn-cs"/>
            </a:endParaRPr>
          </a:p>
        </p:txBody>
      </p:sp>
      <p:sp>
        <p:nvSpPr>
          <p:cNvPr id="7" name="TextBox 6">
            <a:extLst>
              <a:ext uri="{FF2B5EF4-FFF2-40B4-BE49-F238E27FC236}">
                <a16:creationId xmlns:a16="http://schemas.microsoft.com/office/drawing/2014/main" id="{13086027-A28F-4AD3-BCA6-E42E3AAF3904}"/>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dirty="0">
                <a:gradFill>
                  <a:gsLst>
                    <a:gs pos="93258">
                      <a:schemeClr val="tx1"/>
                    </a:gs>
                    <a:gs pos="68000">
                      <a:schemeClr val="tx1"/>
                    </a:gs>
                  </a:gsLst>
                  <a:lin ang="0" scaled="1"/>
                </a:gradFill>
                <a:latin typeface="+mn-lt"/>
                <a:ea typeface="+mn-ea"/>
                <a:cs typeface="+mn-cs"/>
              </a:rPr>
              <a:t>© Teladoc Health, Inc. All rights reserved. </a:t>
            </a:r>
          </a:p>
        </p:txBody>
      </p:sp>
      <p:pic>
        <p:nvPicPr>
          <p:cNvPr id="8" name="Graphic 7">
            <a:extLst>
              <a:ext uri="{FF2B5EF4-FFF2-40B4-BE49-F238E27FC236}">
                <a16:creationId xmlns:a16="http://schemas.microsoft.com/office/drawing/2014/main" id="{06068E5F-CF0F-465C-BA11-9FE2D7CB820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5761" y="6364322"/>
            <a:ext cx="914397" cy="298481"/>
          </a:xfrm>
          <a:prstGeom prst="rect">
            <a:avLst/>
          </a:prstGeom>
        </p:spPr>
      </p:pic>
      <p:sp>
        <p:nvSpPr>
          <p:cNvPr id="9" name="Title 26">
            <a:extLst>
              <a:ext uri="{FF2B5EF4-FFF2-40B4-BE49-F238E27FC236}">
                <a16:creationId xmlns:a16="http://schemas.microsoft.com/office/drawing/2014/main" id="{95B5B45F-2B19-4C03-B6AF-88D4FB491A6E}"/>
              </a:ext>
            </a:extLst>
          </p:cNvPr>
          <p:cNvSpPr>
            <a:spLocks noGrp="1"/>
          </p:cNvSpPr>
          <p:nvPr>
            <p:ph type="title"/>
          </p:nvPr>
        </p:nvSpPr>
        <p:spPr>
          <a:xfrm>
            <a:off x="1280158" y="3430896"/>
            <a:ext cx="10459811" cy="615553"/>
          </a:xfrm>
        </p:spPr>
        <p:txBody>
          <a:bodyPr vert="horz" wrap="square" lIns="0" tIns="0" rIns="0" bIns="0" rtlCol="0" anchor="ctr" anchorCtr="0">
            <a:spAutoFit/>
          </a:bodyPr>
          <a:lstStyle>
            <a:lvl1pPr marL="0" indent="0" algn="l" defTabSz="612231" rtl="0" eaLnBrk="1" latinLnBrk="0" hangingPunct="1">
              <a:spcBef>
                <a:spcPts val="0"/>
              </a:spcBef>
              <a:buClr>
                <a:schemeClr val="tx2"/>
              </a:buClr>
              <a:buSzPct val="120000"/>
              <a:buFont typeface="Arial"/>
              <a:buNone/>
              <a:defRPr lang="en-US" sz="4000" kern="1200" spc="-80" baseline="0" dirty="0">
                <a:gradFill>
                  <a:gsLst>
                    <a:gs pos="10577">
                      <a:schemeClr val="tx2"/>
                    </a:gs>
                    <a:gs pos="45192">
                      <a:schemeClr val="tx2"/>
                    </a:gs>
                  </a:gsLst>
                  <a:lin ang="0" scaled="1"/>
                </a:gradFill>
                <a:latin typeface="+mn-lt"/>
                <a:ea typeface="+mn-ea"/>
                <a:cs typeface="+mn-cs"/>
              </a:defRPr>
            </a:lvl1pPr>
          </a:lstStyle>
          <a:p>
            <a:pPr marL="0" lvl="0" indent="0">
              <a:spcBef>
                <a:spcPts val="0"/>
              </a:spcBef>
              <a:buClr>
                <a:schemeClr val="tx2"/>
              </a:buClr>
              <a:buSzPct val="120000"/>
              <a:buFont typeface="Arial"/>
            </a:pPr>
            <a:r>
              <a:rPr lang="en-US"/>
              <a:t>Click to edit Master title style</a:t>
            </a:r>
            <a:endParaRPr lang="en-US" dirty="0"/>
          </a:p>
        </p:txBody>
      </p:sp>
      <p:cxnSp>
        <p:nvCxnSpPr>
          <p:cNvPr id="10" name="Straight Connector 9">
            <a:extLst>
              <a:ext uri="{FF2B5EF4-FFF2-40B4-BE49-F238E27FC236}">
                <a16:creationId xmlns:a16="http://schemas.microsoft.com/office/drawing/2014/main" id="{7E171B89-8BC6-460B-94A5-44939525155B}"/>
              </a:ext>
            </a:extLst>
          </p:cNvPr>
          <p:cNvCxnSpPr/>
          <p:nvPr userDrawn="1"/>
        </p:nvCxnSpPr>
        <p:spPr>
          <a:xfrm>
            <a:off x="914400" y="3072984"/>
            <a:ext cx="0" cy="1331377"/>
          </a:xfrm>
          <a:prstGeom prst="line">
            <a:avLst/>
          </a:prstGeom>
          <a:ln w="76200">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990407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vy Messaging Option Light Gray">
    <p:bg>
      <p:bgRef idx="1001">
        <a:schemeClr val="bg1"/>
      </p:bgRef>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70CA573B-6689-4C69-B79D-BFD690293D71}"/>
              </a:ext>
            </a:extLst>
          </p:cNvPr>
          <p:cNvSpPr txBox="1"/>
          <p:nvPr userDrawn="1"/>
        </p:nvSpPr>
        <p:spPr>
          <a:xfrm>
            <a:off x="11268603" y="6559339"/>
            <a:ext cx="406931" cy="123111"/>
          </a:xfrm>
          <a:prstGeom prst="rect">
            <a:avLst/>
          </a:prstGeom>
        </p:spPr>
        <p:txBody>
          <a:bodyPr vert="horz" wrap="square" lIns="0" tIns="0" rIns="0" bIns="0" rtlCol="0">
            <a:spAutoFit/>
          </a:bodyPr>
          <a:lstStyle/>
          <a:p>
            <a:pPr marL="0" marR="0" lvl="0" indent="0" algn="r" defTabSz="609585" rtl="0" eaLnBrk="1" fontAlgn="auto" latinLnBrk="0" hangingPunct="1">
              <a:lnSpc>
                <a:spcPct val="100000"/>
              </a:lnSpc>
              <a:spcBef>
                <a:spcPts val="0"/>
              </a:spcBef>
              <a:spcAft>
                <a:spcPts val="0"/>
              </a:spcAft>
              <a:buClrTx/>
              <a:buSzTx/>
              <a:buFont typeface="Arial"/>
              <a:buNone/>
              <a:tabLst/>
              <a:defRPr/>
            </a:pPr>
            <a:fld id="{B1A645E4-8909-49F6-A555-47EFBE8517C9}" type="slidenum">
              <a:rPr lang="en-US" sz="800" kern="1200" noProof="0" smtClean="0">
                <a:gradFill>
                  <a:gsLst>
                    <a:gs pos="93258">
                      <a:schemeClr val="tx1"/>
                    </a:gs>
                    <a:gs pos="68000">
                      <a:schemeClr val="tx1"/>
                    </a:gs>
                  </a:gsLst>
                  <a:lin ang="0" scaled="1"/>
                </a:gradFill>
                <a:latin typeface="+mn-lt"/>
                <a:ea typeface="+mn-ea"/>
                <a:cs typeface="+mn-cs"/>
              </a:rPr>
              <a:pPr marL="0" marR="0" lvl="0" indent="0" algn="r" defTabSz="609585" rtl="0" eaLnBrk="1" fontAlgn="auto" latinLnBrk="0" hangingPunct="1">
                <a:lnSpc>
                  <a:spcPct val="100000"/>
                </a:lnSpc>
                <a:spcBef>
                  <a:spcPts val="0"/>
                </a:spcBef>
                <a:spcAft>
                  <a:spcPts val="0"/>
                </a:spcAft>
                <a:buClrTx/>
                <a:buSzTx/>
                <a:buFont typeface="Arial"/>
                <a:buNone/>
                <a:tabLst/>
                <a:defRPr/>
              </a:pPr>
              <a:t>‹#›</a:t>
            </a:fld>
            <a:endParaRPr lang="en-US" sz="800" kern="1200" noProof="0" dirty="0">
              <a:gradFill>
                <a:gsLst>
                  <a:gs pos="93258">
                    <a:schemeClr val="tx1"/>
                  </a:gs>
                  <a:gs pos="68000">
                    <a:schemeClr val="tx1"/>
                  </a:gs>
                </a:gsLst>
                <a:lin ang="0" scaled="1"/>
              </a:gradFill>
              <a:latin typeface="+mn-lt"/>
              <a:ea typeface="+mn-ea"/>
              <a:cs typeface="+mn-cs"/>
            </a:endParaRPr>
          </a:p>
        </p:txBody>
      </p:sp>
      <p:sp>
        <p:nvSpPr>
          <p:cNvPr id="8" name="TextBox 7">
            <a:extLst>
              <a:ext uri="{FF2B5EF4-FFF2-40B4-BE49-F238E27FC236}">
                <a16:creationId xmlns:a16="http://schemas.microsoft.com/office/drawing/2014/main" id="{AE3C904E-E965-41D7-AFEA-F0468DE9567C}"/>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dirty="0">
                <a:gradFill>
                  <a:gsLst>
                    <a:gs pos="93258">
                      <a:schemeClr val="tx1"/>
                    </a:gs>
                    <a:gs pos="68000">
                      <a:schemeClr val="tx1"/>
                    </a:gs>
                  </a:gsLst>
                  <a:lin ang="0" scaled="1"/>
                </a:gradFill>
                <a:latin typeface="+mn-lt"/>
                <a:ea typeface="+mn-ea"/>
                <a:cs typeface="+mn-cs"/>
              </a:rPr>
              <a:t>© Teladoc Health, Inc. All rights reserved. </a:t>
            </a:r>
          </a:p>
        </p:txBody>
      </p:sp>
      <p:pic>
        <p:nvPicPr>
          <p:cNvPr id="7" name="Graphic 6">
            <a:extLst>
              <a:ext uri="{FF2B5EF4-FFF2-40B4-BE49-F238E27FC236}">
                <a16:creationId xmlns:a16="http://schemas.microsoft.com/office/drawing/2014/main" id="{3249FBB2-0AF6-42C3-B848-F751543262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1" y="6364322"/>
            <a:ext cx="914397" cy="298481"/>
          </a:xfrm>
          <a:prstGeom prst="rect">
            <a:avLst/>
          </a:prstGeom>
        </p:spPr>
      </p:pic>
      <p:sp>
        <p:nvSpPr>
          <p:cNvPr id="6" name="Title 26">
            <a:extLst>
              <a:ext uri="{FF2B5EF4-FFF2-40B4-BE49-F238E27FC236}">
                <a16:creationId xmlns:a16="http://schemas.microsoft.com/office/drawing/2014/main" id="{75547440-492F-4B13-A642-799CD59884DB}"/>
              </a:ext>
            </a:extLst>
          </p:cNvPr>
          <p:cNvSpPr>
            <a:spLocks noGrp="1"/>
          </p:cNvSpPr>
          <p:nvPr>
            <p:ph type="title"/>
          </p:nvPr>
        </p:nvSpPr>
        <p:spPr>
          <a:xfrm>
            <a:off x="1280158" y="3430896"/>
            <a:ext cx="10459811" cy="615553"/>
          </a:xfrm>
        </p:spPr>
        <p:txBody>
          <a:bodyPr vert="horz" wrap="square" lIns="0" tIns="0" rIns="0" bIns="0" rtlCol="0" anchor="ctr" anchorCtr="0">
            <a:spAutoFit/>
          </a:bodyPr>
          <a:lstStyle>
            <a:lvl1pPr marL="0" indent="0" algn="l" defTabSz="612231" rtl="0" eaLnBrk="1" latinLnBrk="0" hangingPunct="1">
              <a:spcBef>
                <a:spcPts val="0"/>
              </a:spcBef>
              <a:buClr>
                <a:schemeClr val="tx2"/>
              </a:buClr>
              <a:buSzPct val="120000"/>
              <a:buFont typeface="Arial"/>
              <a:buNone/>
              <a:defRPr lang="en-US" sz="4000" kern="1200" spc="-80" baseline="0" dirty="0">
                <a:gradFill>
                  <a:gsLst>
                    <a:gs pos="10577">
                      <a:schemeClr val="tx2"/>
                    </a:gs>
                    <a:gs pos="45192">
                      <a:schemeClr val="tx2"/>
                    </a:gs>
                  </a:gsLst>
                  <a:lin ang="0" scaled="1"/>
                </a:gradFill>
                <a:latin typeface="+mn-lt"/>
                <a:ea typeface="+mn-ea"/>
                <a:cs typeface="+mn-cs"/>
              </a:defRPr>
            </a:lvl1pPr>
          </a:lstStyle>
          <a:p>
            <a:pPr marL="0" lvl="0" indent="0">
              <a:spcBef>
                <a:spcPts val="0"/>
              </a:spcBef>
              <a:buClr>
                <a:schemeClr val="tx2"/>
              </a:buClr>
              <a:buSzPct val="120000"/>
              <a:buFont typeface="Arial"/>
            </a:pPr>
            <a:r>
              <a:rPr lang="en-US"/>
              <a:t>Click to edit Master title style</a:t>
            </a:r>
            <a:endParaRPr lang="en-US" dirty="0"/>
          </a:p>
        </p:txBody>
      </p:sp>
      <p:cxnSp>
        <p:nvCxnSpPr>
          <p:cNvPr id="9" name="Straight Connector 8">
            <a:extLst>
              <a:ext uri="{FF2B5EF4-FFF2-40B4-BE49-F238E27FC236}">
                <a16:creationId xmlns:a16="http://schemas.microsoft.com/office/drawing/2014/main" id="{D0C57B4C-8D4A-4A6D-84F8-2474C37A2166}"/>
              </a:ext>
            </a:extLst>
          </p:cNvPr>
          <p:cNvCxnSpPr/>
          <p:nvPr userDrawn="1"/>
        </p:nvCxnSpPr>
        <p:spPr>
          <a:xfrm>
            <a:off x="914400" y="3072984"/>
            <a:ext cx="0" cy="1331377"/>
          </a:xfrm>
          <a:prstGeom prst="line">
            <a:avLst/>
          </a:prstGeom>
          <a:ln w="76200">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437784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hank you_Plum_Blue">
    <p:bg>
      <p:bgRef idx="1001">
        <a:schemeClr val="bg2"/>
      </p:bgRef>
    </p:bg>
    <p:spTree>
      <p:nvGrpSpPr>
        <p:cNvPr id="1" name=""/>
        <p:cNvGrpSpPr/>
        <p:nvPr/>
      </p:nvGrpSpPr>
      <p:grpSpPr>
        <a:xfrm>
          <a:off x="0" y="0"/>
          <a:ext cx="0" cy="0"/>
          <a:chOff x="0" y="0"/>
          <a:chExt cx="0" cy="0"/>
        </a:xfrm>
      </p:grpSpPr>
      <p:sp>
        <p:nvSpPr>
          <p:cNvPr id="11" name="Title 26">
            <a:extLst>
              <a:ext uri="{FF2B5EF4-FFF2-40B4-BE49-F238E27FC236}">
                <a16:creationId xmlns:a16="http://schemas.microsoft.com/office/drawing/2014/main" id="{A67EE93F-E84F-447D-8354-2BC3DD968764}"/>
              </a:ext>
            </a:extLst>
          </p:cNvPr>
          <p:cNvSpPr>
            <a:spLocks noGrp="1"/>
          </p:cNvSpPr>
          <p:nvPr>
            <p:ph type="title" hasCustomPrompt="1"/>
          </p:nvPr>
        </p:nvSpPr>
        <p:spPr bwMode="black">
          <a:xfrm>
            <a:off x="723900" y="3090447"/>
            <a:ext cx="9290957" cy="677108"/>
          </a:xfrm>
        </p:spPr>
        <p:txBody>
          <a:bodyPr vert="horz" wrap="square" lIns="0" tIns="0" rIns="0" bIns="0" rtlCol="0" anchor="ctr" anchorCtr="0">
            <a:spAutoFit/>
          </a:bodyPr>
          <a:lstStyle>
            <a:lvl1pPr>
              <a:defRPr lang="en-US" sz="4400" spc="-107" dirty="0">
                <a:gradFill>
                  <a:gsLst>
                    <a:gs pos="34615">
                      <a:schemeClr val="tx1"/>
                    </a:gs>
                    <a:gs pos="61058">
                      <a:schemeClr val="tx1"/>
                    </a:gs>
                  </a:gsLst>
                  <a:lin ang="0" scaled="1"/>
                </a:gradFill>
                <a:latin typeface="Century Gothic" charset="0"/>
              </a:defRPr>
            </a:lvl1pPr>
          </a:lstStyle>
          <a:p>
            <a:pPr marL="0" lvl="0" indent="0">
              <a:spcBef>
                <a:spcPts val="0"/>
              </a:spcBef>
              <a:buClr>
                <a:schemeClr val="tx2"/>
              </a:buClr>
              <a:buSzPct val="120000"/>
              <a:buFont typeface="Arial"/>
            </a:pPr>
            <a:r>
              <a:rPr lang="en-US" dirty="0"/>
              <a:t>Thank you</a:t>
            </a:r>
          </a:p>
        </p:txBody>
      </p:sp>
      <p:sp>
        <p:nvSpPr>
          <p:cNvPr id="8" name="TextBox 7">
            <a:extLst>
              <a:ext uri="{FF2B5EF4-FFF2-40B4-BE49-F238E27FC236}">
                <a16:creationId xmlns:a16="http://schemas.microsoft.com/office/drawing/2014/main" id="{F5AFFD72-7AC7-4096-B76E-E652C83695A5}"/>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dirty="0">
                <a:gradFill>
                  <a:gsLst>
                    <a:gs pos="93258">
                      <a:schemeClr val="tx1"/>
                    </a:gs>
                    <a:gs pos="68000">
                      <a:schemeClr val="tx1"/>
                    </a:gs>
                  </a:gsLst>
                  <a:lin ang="0" scaled="1"/>
                </a:gradFill>
                <a:latin typeface="+mn-lt"/>
                <a:ea typeface="+mn-ea"/>
                <a:cs typeface="+mn-cs"/>
              </a:rPr>
              <a:t>© Teladoc Health, Inc. All rights reserved. </a:t>
            </a:r>
          </a:p>
        </p:txBody>
      </p:sp>
      <p:pic>
        <p:nvPicPr>
          <p:cNvPr id="7" name="Picture 6">
            <a:extLst>
              <a:ext uri="{FF2B5EF4-FFF2-40B4-BE49-F238E27FC236}">
                <a16:creationId xmlns:a16="http://schemas.microsoft.com/office/drawing/2014/main" id="{0281E55C-94A4-4D3F-A49E-A66E64CEE5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026674" y="2569389"/>
            <a:ext cx="1165326" cy="1719221"/>
          </a:xfrm>
          <a:custGeom>
            <a:avLst/>
            <a:gdLst>
              <a:gd name="connsiteX0" fmla="*/ 0 w 1165326"/>
              <a:gd name="connsiteY0" fmla="*/ 0 h 1719221"/>
              <a:gd name="connsiteX1" fmla="*/ 1165326 w 1165326"/>
              <a:gd name="connsiteY1" fmla="*/ 0 h 1719221"/>
              <a:gd name="connsiteX2" fmla="*/ 1165326 w 1165326"/>
              <a:gd name="connsiteY2" fmla="*/ 1719221 h 1719221"/>
              <a:gd name="connsiteX3" fmla="*/ 0 w 1165326"/>
              <a:gd name="connsiteY3" fmla="*/ 1719221 h 1719221"/>
            </a:gdLst>
            <a:ahLst/>
            <a:cxnLst>
              <a:cxn ang="0">
                <a:pos x="connsiteX0" y="connsiteY0"/>
              </a:cxn>
              <a:cxn ang="0">
                <a:pos x="connsiteX1" y="connsiteY1"/>
              </a:cxn>
              <a:cxn ang="0">
                <a:pos x="connsiteX2" y="connsiteY2"/>
              </a:cxn>
              <a:cxn ang="0">
                <a:pos x="connsiteX3" y="connsiteY3"/>
              </a:cxn>
            </a:cxnLst>
            <a:rect l="l" t="t" r="r" b="b"/>
            <a:pathLst>
              <a:path w="1165326" h="1719221">
                <a:moveTo>
                  <a:pt x="0" y="0"/>
                </a:moveTo>
                <a:lnTo>
                  <a:pt x="1165326" y="0"/>
                </a:lnTo>
                <a:lnTo>
                  <a:pt x="1165326" y="1719221"/>
                </a:lnTo>
                <a:lnTo>
                  <a:pt x="0" y="1719221"/>
                </a:lnTo>
                <a:close/>
              </a:path>
            </a:pathLst>
          </a:custGeom>
        </p:spPr>
      </p:pic>
      <p:pic>
        <p:nvPicPr>
          <p:cNvPr id="6" name="Graphic 4">
            <a:extLst>
              <a:ext uri="{FF2B5EF4-FFF2-40B4-BE49-F238E27FC236}">
                <a16:creationId xmlns:a16="http://schemas.microsoft.com/office/drawing/2014/main" id="{40BA2D8D-B3E7-4C5E-8375-836A7271A25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723900" y="582641"/>
            <a:ext cx="1255776" cy="409916"/>
          </a:xfrm>
          <a:prstGeom prst="rect">
            <a:avLst/>
          </a:prstGeom>
        </p:spPr>
      </p:pic>
    </p:spTree>
    <p:extLst>
      <p:ext uri="{BB962C8B-B14F-4D97-AF65-F5344CB8AC3E}">
        <p14:creationId xmlns:p14="http://schemas.microsoft.com/office/powerpoint/2010/main" val="277882616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hoto">
    <p:bg>
      <p:bgRef idx="1001">
        <a:schemeClr val="bg1"/>
      </p:bgRef>
    </p:bg>
    <p:spTree>
      <p:nvGrpSpPr>
        <p:cNvPr id="1" name=""/>
        <p:cNvGrpSpPr/>
        <p:nvPr/>
      </p:nvGrpSpPr>
      <p:grpSpPr>
        <a:xfrm>
          <a:off x="0" y="0"/>
          <a:ext cx="0" cy="0"/>
          <a:chOff x="0" y="0"/>
          <a:chExt cx="0" cy="0"/>
        </a:xfrm>
      </p:grpSpPr>
      <p:pic>
        <p:nvPicPr>
          <p:cNvPr id="7" name="Graphic 13">
            <a:extLst>
              <a:ext uri="{FF2B5EF4-FFF2-40B4-BE49-F238E27FC236}">
                <a16:creationId xmlns:a16="http://schemas.microsoft.com/office/drawing/2014/main" id="{EED9915A-CFB5-4CAB-84F0-81A3DF43B69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31579" y="582641"/>
            <a:ext cx="1260452" cy="411480"/>
          </a:xfrm>
          <a:prstGeom prst="rect">
            <a:avLst/>
          </a:prstGeom>
        </p:spPr>
      </p:pic>
      <p:sp>
        <p:nvSpPr>
          <p:cNvPr id="27" name="Title 26">
            <a:extLst>
              <a:ext uri="{FF2B5EF4-FFF2-40B4-BE49-F238E27FC236}">
                <a16:creationId xmlns:a16="http://schemas.microsoft.com/office/drawing/2014/main" id="{69F89866-BB4A-4925-BC00-4030CCA0E01C}"/>
              </a:ext>
            </a:extLst>
          </p:cNvPr>
          <p:cNvSpPr>
            <a:spLocks noGrp="1"/>
          </p:cNvSpPr>
          <p:nvPr userDrawn="1">
            <p:ph type="title" hasCustomPrompt="1"/>
          </p:nvPr>
        </p:nvSpPr>
        <p:spPr>
          <a:xfrm>
            <a:off x="731520" y="2651237"/>
            <a:ext cx="5178743" cy="1231106"/>
          </a:xfrm>
        </p:spPr>
        <p:txBody>
          <a:bodyPr vert="horz" wrap="square" lIns="0" tIns="0" rIns="0" bIns="0" rtlCol="0" anchor="b" anchorCtr="0">
            <a:spAutoFit/>
          </a:bodyPr>
          <a:lstStyle>
            <a:lvl1pPr marL="0" indent="0" algn="l" defTabSz="612231" rtl="0" eaLnBrk="1" latinLnBrk="0" hangingPunct="1">
              <a:spcBef>
                <a:spcPts val="0"/>
              </a:spcBef>
              <a:buClr>
                <a:schemeClr val="tx2"/>
              </a:buClr>
              <a:buSzPct val="120000"/>
              <a:buFont typeface="Arial"/>
              <a:buNone/>
              <a:defRPr lang="en-US" sz="4000" kern="1200" spc="-107" baseline="0" dirty="0">
                <a:gradFill>
                  <a:gsLst>
                    <a:gs pos="45673">
                      <a:schemeClr val="tx2"/>
                    </a:gs>
                    <a:gs pos="61058">
                      <a:schemeClr val="tx2"/>
                    </a:gs>
                  </a:gsLst>
                  <a:lin ang="0" scaled="1"/>
                </a:gradFill>
                <a:latin typeface="+mj-lt"/>
                <a:ea typeface="+mn-ea"/>
                <a:cs typeface="+mn-cs"/>
              </a:defRPr>
            </a:lvl1pPr>
          </a:lstStyle>
          <a:p>
            <a:pPr marL="0" lvl="0" indent="0" algn="l" defTabSz="612231" rtl="0" eaLnBrk="1" latinLnBrk="0" hangingPunct="1">
              <a:spcBef>
                <a:spcPts val="0"/>
              </a:spcBef>
              <a:buClr>
                <a:schemeClr val="tx2"/>
              </a:buClr>
              <a:buSzPct val="120000"/>
              <a:buFont typeface="Arial"/>
              <a:buNone/>
            </a:pPr>
            <a:r>
              <a:rPr lang="en-US" dirty="0">
                <a:solidFill>
                  <a:schemeClr val="accent1"/>
                </a:solidFill>
              </a:rPr>
              <a:t>Presentation title goes here</a:t>
            </a:r>
            <a:endParaRPr lang="en-US" dirty="0"/>
          </a:p>
        </p:txBody>
      </p:sp>
      <p:sp>
        <p:nvSpPr>
          <p:cNvPr id="29" name="Text Placeholder 28">
            <a:extLst>
              <a:ext uri="{FF2B5EF4-FFF2-40B4-BE49-F238E27FC236}">
                <a16:creationId xmlns:a16="http://schemas.microsoft.com/office/drawing/2014/main" id="{AC3F5C78-AC49-4714-9492-110040FCED85}"/>
              </a:ext>
            </a:extLst>
          </p:cNvPr>
          <p:cNvSpPr>
            <a:spLocks noGrp="1"/>
          </p:cNvSpPr>
          <p:nvPr userDrawn="1">
            <p:ph type="body" sz="quarter" idx="10" hasCustomPrompt="1"/>
          </p:nvPr>
        </p:nvSpPr>
        <p:spPr>
          <a:xfrm>
            <a:off x="731521" y="4286879"/>
            <a:ext cx="4348480" cy="738664"/>
          </a:xfrm>
        </p:spPr>
        <p:txBody>
          <a:bodyPr vert="horz" wrap="square" lIns="0" tIns="0" rIns="0" bIns="0" rtlCol="0">
            <a:spAutoFit/>
          </a:bodyPr>
          <a:lstStyle>
            <a:lvl1pPr marL="0" indent="0" algn="l" defTabSz="612231" rtl="0" eaLnBrk="1" latinLnBrk="0" hangingPunct="1">
              <a:spcBef>
                <a:spcPts val="0"/>
              </a:spcBef>
              <a:buClr>
                <a:schemeClr val="tx2"/>
              </a:buClr>
              <a:buSzPct val="120000"/>
              <a:buFont typeface="Arial"/>
              <a:buNone/>
              <a:defRPr lang="en-US" sz="2400" kern="1200" dirty="0">
                <a:gradFill>
                  <a:gsLst>
                    <a:gs pos="23077">
                      <a:schemeClr val="tx1"/>
                    </a:gs>
                    <a:gs pos="45673">
                      <a:schemeClr val="tx1"/>
                    </a:gs>
                  </a:gsLst>
                  <a:lin ang="0" scaled="1"/>
                </a:gradFill>
                <a:latin typeface="Century Gothic" charset="0"/>
                <a:ea typeface="+mn-ea"/>
                <a:cs typeface="+mn-cs"/>
              </a:defRPr>
            </a:lvl1pPr>
            <a:lvl2pPr>
              <a:defRPr lang="en-US" sz="1875" smtClean="0">
                <a:solidFill>
                  <a:schemeClr val="tx1"/>
                </a:solidFill>
              </a:defRPr>
            </a:lvl2pPr>
            <a:lvl3pPr>
              <a:defRPr lang="en-US" smtClean="0"/>
            </a:lvl3pPr>
            <a:lvl4pPr>
              <a:defRPr lang="en-US" smtClean="0"/>
            </a:lvl4pPr>
            <a:lvl5pPr>
              <a:defRPr lang="en-US"/>
            </a:lvl5pPr>
          </a:lstStyle>
          <a:p>
            <a:pPr marL="0" indent="0">
              <a:spcBef>
                <a:spcPts val="0"/>
              </a:spcBef>
              <a:buNone/>
            </a:pPr>
            <a:r>
              <a:rPr lang="en-US" dirty="0">
                <a:solidFill>
                  <a:schemeClr val="accent1"/>
                </a:solidFill>
              </a:rPr>
              <a:t>Presented to company </a:t>
            </a:r>
          </a:p>
          <a:p>
            <a:pPr marL="0" indent="0">
              <a:spcBef>
                <a:spcPts val="0"/>
              </a:spcBef>
              <a:buNone/>
            </a:pPr>
            <a:r>
              <a:rPr lang="en-US" dirty="0">
                <a:solidFill>
                  <a:schemeClr val="accent1"/>
                </a:solidFill>
              </a:rPr>
              <a:t>Month Day, 2020</a:t>
            </a:r>
          </a:p>
        </p:txBody>
      </p:sp>
      <p:pic>
        <p:nvPicPr>
          <p:cNvPr id="6" name="Picture 5" descr="A picture containing person, person, sitting, looking&#10;&#10;Description automatically generated">
            <a:extLst>
              <a:ext uri="{FF2B5EF4-FFF2-40B4-BE49-F238E27FC236}">
                <a16:creationId xmlns:a16="http://schemas.microsoft.com/office/drawing/2014/main" id="{55172A9A-AAF8-4E68-BCBD-21961807CE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9200" y="390484"/>
            <a:ext cx="10972800" cy="6467516"/>
          </a:xfrm>
          <a:prstGeom prst="rect">
            <a:avLst/>
          </a:prstGeom>
        </p:spPr>
      </p:pic>
    </p:spTree>
    <p:extLst>
      <p:ext uri="{BB962C8B-B14F-4D97-AF65-F5344CB8AC3E}">
        <p14:creationId xmlns:p14="http://schemas.microsoft.com/office/powerpoint/2010/main" val="414477105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Thank you_Plum_Yellow">
    <p:bg>
      <p:bgRef idx="1001">
        <a:schemeClr val="bg2"/>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EEA695C-4153-48A9-B698-E123F1A2CBB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1026674" y="2569464"/>
            <a:ext cx="1165326" cy="1719072"/>
          </a:xfrm>
          <a:custGeom>
            <a:avLst/>
            <a:gdLst>
              <a:gd name="connsiteX0" fmla="*/ 0 w 1165326"/>
              <a:gd name="connsiteY0" fmla="*/ 0 h 1719072"/>
              <a:gd name="connsiteX1" fmla="*/ 1165326 w 1165326"/>
              <a:gd name="connsiteY1" fmla="*/ 0 h 1719072"/>
              <a:gd name="connsiteX2" fmla="*/ 1165326 w 1165326"/>
              <a:gd name="connsiteY2" fmla="*/ 1719072 h 1719072"/>
              <a:gd name="connsiteX3" fmla="*/ 0 w 1165326"/>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165326" h="1719072">
                <a:moveTo>
                  <a:pt x="0" y="0"/>
                </a:moveTo>
                <a:lnTo>
                  <a:pt x="1165326" y="0"/>
                </a:lnTo>
                <a:lnTo>
                  <a:pt x="1165326" y="1719072"/>
                </a:lnTo>
                <a:lnTo>
                  <a:pt x="0" y="1719072"/>
                </a:lnTo>
                <a:close/>
              </a:path>
            </a:pathLst>
          </a:custGeom>
        </p:spPr>
      </p:pic>
      <p:sp>
        <p:nvSpPr>
          <p:cNvPr id="11" name="Title 26">
            <a:extLst>
              <a:ext uri="{FF2B5EF4-FFF2-40B4-BE49-F238E27FC236}">
                <a16:creationId xmlns:a16="http://schemas.microsoft.com/office/drawing/2014/main" id="{A67EE93F-E84F-447D-8354-2BC3DD968764}"/>
              </a:ext>
            </a:extLst>
          </p:cNvPr>
          <p:cNvSpPr>
            <a:spLocks noGrp="1"/>
          </p:cNvSpPr>
          <p:nvPr>
            <p:ph type="title" hasCustomPrompt="1"/>
          </p:nvPr>
        </p:nvSpPr>
        <p:spPr bwMode="black">
          <a:xfrm>
            <a:off x="723900" y="3090447"/>
            <a:ext cx="9290957" cy="677108"/>
          </a:xfrm>
        </p:spPr>
        <p:txBody>
          <a:bodyPr vert="horz" wrap="square" lIns="0" tIns="0" rIns="0" bIns="0" rtlCol="0" anchor="ctr" anchorCtr="0">
            <a:spAutoFit/>
          </a:bodyPr>
          <a:lstStyle>
            <a:lvl1pPr>
              <a:defRPr lang="en-US" sz="4400" spc="-107" dirty="0">
                <a:gradFill>
                  <a:gsLst>
                    <a:gs pos="34615">
                      <a:schemeClr val="tx1"/>
                    </a:gs>
                    <a:gs pos="61058">
                      <a:schemeClr val="tx1"/>
                    </a:gs>
                  </a:gsLst>
                  <a:lin ang="0" scaled="1"/>
                </a:gradFill>
                <a:latin typeface="Century Gothic" charset="0"/>
              </a:defRPr>
            </a:lvl1pPr>
          </a:lstStyle>
          <a:p>
            <a:pPr marL="0" lvl="0" indent="0">
              <a:spcBef>
                <a:spcPts val="0"/>
              </a:spcBef>
              <a:buClr>
                <a:schemeClr val="tx2"/>
              </a:buClr>
              <a:buSzPct val="120000"/>
              <a:buFont typeface="Arial"/>
            </a:pPr>
            <a:r>
              <a:rPr lang="en-US" dirty="0"/>
              <a:t>Thank you</a:t>
            </a:r>
          </a:p>
        </p:txBody>
      </p:sp>
      <p:sp>
        <p:nvSpPr>
          <p:cNvPr id="8" name="TextBox 7">
            <a:extLst>
              <a:ext uri="{FF2B5EF4-FFF2-40B4-BE49-F238E27FC236}">
                <a16:creationId xmlns:a16="http://schemas.microsoft.com/office/drawing/2014/main" id="{F5AFFD72-7AC7-4096-B76E-E652C83695A5}"/>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dirty="0">
                <a:gradFill>
                  <a:gsLst>
                    <a:gs pos="93258">
                      <a:schemeClr val="tx1"/>
                    </a:gs>
                    <a:gs pos="68000">
                      <a:schemeClr val="tx1"/>
                    </a:gs>
                  </a:gsLst>
                  <a:lin ang="0" scaled="1"/>
                </a:gradFill>
                <a:latin typeface="+mn-lt"/>
                <a:ea typeface="+mn-ea"/>
                <a:cs typeface="+mn-cs"/>
              </a:rPr>
              <a:t>© Teladoc Health, Inc. All rights reserved. </a:t>
            </a:r>
          </a:p>
        </p:txBody>
      </p:sp>
      <p:pic>
        <p:nvPicPr>
          <p:cNvPr id="6" name="Graphic 4">
            <a:extLst>
              <a:ext uri="{FF2B5EF4-FFF2-40B4-BE49-F238E27FC236}">
                <a16:creationId xmlns:a16="http://schemas.microsoft.com/office/drawing/2014/main" id="{561967E9-8B7C-4268-A07F-C26415A95DF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723900" y="582641"/>
            <a:ext cx="1255776" cy="409916"/>
          </a:xfrm>
          <a:prstGeom prst="rect">
            <a:avLst/>
          </a:prstGeom>
        </p:spPr>
      </p:pic>
    </p:spTree>
    <p:extLst>
      <p:ext uri="{BB962C8B-B14F-4D97-AF65-F5344CB8AC3E}">
        <p14:creationId xmlns:p14="http://schemas.microsoft.com/office/powerpoint/2010/main" val="287304795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hank you White">
    <p:bg>
      <p:bgRef idx="1001">
        <a:schemeClr val="bg1"/>
      </p:bgRef>
    </p:bg>
    <p:spTree>
      <p:nvGrpSpPr>
        <p:cNvPr id="1" name=""/>
        <p:cNvGrpSpPr/>
        <p:nvPr/>
      </p:nvGrpSpPr>
      <p:grpSpPr>
        <a:xfrm>
          <a:off x="0" y="0"/>
          <a:ext cx="0" cy="0"/>
          <a:chOff x="0" y="0"/>
          <a:chExt cx="0" cy="0"/>
        </a:xfrm>
      </p:grpSpPr>
      <p:sp>
        <p:nvSpPr>
          <p:cNvPr id="11" name="Title 26">
            <a:extLst>
              <a:ext uri="{FF2B5EF4-FFF2-40B4-BE49-F238E27FC236}">
                <a16:creationId xmlns:a16="http://schemas.microsoft.com/office/drawing/2014/main" id="{A67EE93F-E84F-447D-8354-2BC3DD968764}"/>
              </a:ext>
            </a:extLst>
          </p:cNvPr>
          <p:cNvSpPr>
            <a:spLocks noGrp="1"/>
          </p:cNvSpPr>
          <p:nvPr>
            <p:ph type="title" hasCustomPrompt="1"/>
          </p:nvPr>
        </p:nvSpPr>
        <p:spPr bwMode="black">
          <a:xfrm>
            <a:off x="723900" y="3090447"/>
            <a:ext cx="8855529" cy="677108"/>
          </a:xfrm>
        </p:spPr>
        <p:txBody>
          <a:bodyPr vert="horz" wrap="square" lIns="0" tIns="0" rIns="0" bIns="0" rtlCol="0" anchor="ctr" anchorCtr="0">
            <a:spAutoFit/>
          </a:bodyPr>
          <a:lstStyle>
            <a:lvl1pPr marL="0" indent="0">
              <a:spcBef>
                <a:spcPts val="0"/>
              </a:spcBef>
              <a:buClr>
                <a:schemeClr val="tx2"/>
              </a:buClr>
              <a:buSzPct val="120000"/>
              <a:buFont typeface="Arial"/>
              <a:defRPr lang="en-US" sz="4400" spc="-107" dirty="0">
                <a:gradFill>
                  <a:gsLst>
                    <a:gs pos="34615">
                      <a:schemeClr val="tx2"/>
                    </a:gs>
                    <a:gs pos="61058">
                      <a:schemeClr val="tx2"/>
                    </a:gs>
                  </a:gsLst>
                  <a:lin ang="0" scaled="1"/>
                </a:gradFill>
                <a:latin typeface="Century Gothic" charset="0"/>
              </a:defRPr>
            </a:lvl1pPr>
          </a:lstStyle>
          <a:p>
            <a:pPr marL="0" lvl="0" indent="0">
              <a:spcBef>
                <a:spcPts val="0"/>
              </a:spcBef>
              <a:buClr>
                <a:schemeClr val="tx2"/>
              </a:buClr>
              <a:buSzPct val="120000"/>
              <a:buFont typeface="Arial"/>
            </a:pPr>
            <a:r>
              <a:rPr lang="en-US" dirty="0">
                <a:solidFill>
                  <a:schemeClr val="accent1"/>
                </a:solidFill>
              </a:rPr>
              <a:t>Thank you</a:t>
            </a:r>
            <a:endParaRPr lang="en-US" dirty="0"/>
          </a:p>
        </p:txBody>
      </p:sp>
      <p:sp>
        <p:nvSpPr>
          <p:cNvPr id="7" name="TextBox 6">
            <a:extLst>
              <a:ext uri="{FF2B5EF4-FFF2-40B4-BE49-F238E27FC236}">
                <a16:creationId xmlns:a16="http://schemas.microsoft.com/office/drawing/2014/main" id="{94301BF2-B1CE-4C6A-A5D3-392E8C318AD8}"/>
              </a:ext>
            </a:extLst>
          </p:cNvPr>
          <p:cNvSpPr txBox="1"/>
          <p:nvPr userDrawn="1"/>
        </p:nvSpPr>
        <p:spPr>
          <a:xfrm>
            <a:off x="801667" y="6181163"/>
            <a:ext cx="184731" cy="463332"/>
          </a:xfrm>
          <a:prstGeom prst="rect">
            <a:avLst/>
          </a:prstGeom>
          <a:noFill/>
        </p:spPr>
        <p:txBody>
          <a:bodyPr wrap="none" rtlCol="0">
            <a:spAutoFit/>
          </a:bodyPr>
          <a:lstStyle/>
          <a:p>
            <a:endParaRPr lang="en-US" sz="2411" dirty="0"/>
          </a:p>
        </p:txBody>
      </p:sp>
      <p:sp>
        <p:nvSpPr>
          <p:cNvPr id="9" name="TextBox 8">
            <a:extLst>
              <a:ext uri="{FF2B5EF4-FFF2-40B4-BE49-F238E27FC236}">
                <a16:creationId xmlns:a16="http://schemas.microsoft.com/office/drawing/2014/main" id="{D6107F0E-D2ED-4BBB-B7B6-4F8B89AB6568}"/>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dirty="0">
                <a:gradFill>
                  <a:gsLst>
                    <a:gs pos="93258">
                      <a:schemeClr val="tx1"/>
                    </a:gs>
                    <a:gs pos="68000">
                      <a:schemeClr val="tx1"/>
                    </a:gs>
                  </a:gsLst>
                  <a:lin ang="0" scaled="1"/>
                </a:gradFill>
                <a:latin typeface="+mn-lt"/>
                <a:ea typeface="+mn-ea"/>
                <a:cs typeface="+mn-cs"/>
              </a:rPr>
              <a:t>© Teladoc Health, Inc. All rights reserved. </a:t>
            </a:r>
          </a:p>
        </p:txBody>
      </p:sp>
      <p:pic>
        <p:nvPicPr>
          <p:cNvPr id="10" name="Picture 9">
            <a:extLst>
              <a:ext uri="{FF2B5EF4-FFF2-40B4-BE49-F238E27FC236}">
                <a16:creationId xmlns:a16="http://schemas.microsoft.com/office/drawing/2014/main" id="{9797CEF3-F3B6-434A-929D-35A65CE5577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0966704" y="2569464"/>
            <a:ext cx="1225296" cy="1719072"/>
          </a:xfrm>
          <a:custGeom>
            <a:avLst/>
            <a:gdLst>
              <a:gd name="connsiteX0" fmla="*/ 0 w 1225296"/>
              <a:gd name="connsiteY0" fmla="*/ 0 h 1719072"/>
              <a:gd name="connsiteX1" fmla="*/ 1225296 w 1225296"/>
              <a:gd name="connsiteY1" fmla="*/ 0 h 1719072"/>
              <a:gd name="connsiteX2" fmla="*/ 1225296 w 1225296"/>
              <a:gd name="connsiteY2" fmla="*/ 1719072 h 1719072"/>
              <a:gd name="connsiteX3" fmla="*/ 0 w 1225296"/>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225296" h="1719072">
                <a:moveTo>
                  <a:pt x="0" y="0"/>
                </a:moveTo>
                <a:lnTo>
                  <a:pt x="1225296" y="0"/>
                </a:lnTo>
                <a:lnTo>
                  <a:pt x="1225296" y="1719072"/>
                </a:lnTo>
                <a:lnTo>
                  <a:pt x="0" y="1719072"/>
                </a:lnTo>
                <a:close/>
              </a:path>
            </a:pathLst>
          </a:custGeom>
        </p:spPr>
      </p:pic>
      <p:pic>
        <p:nvPicPr>
          <p:cNvPr id="8" name="Graphic 13">
            <a:extLst>
              <a:ext uri="{FF2B5EF4-FFF2-40B4-BE49-F238E27FC236}">
                <a16:creationId xmlns:a16="http://schemas.microsoft.com/office/drawing/2014/main" id="{E719B209-E676-45C9-A32B-F3B429C085F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31579" y="582641"/>
            <a:ext cx="1260452" cy="411480"/>
          </a:xfrm>
          <a:prstGeom prst="rect">
            <a:avLst/>
          </a:prstGeom>
        </p:spPr>
      </p:pic>
    </p:spTree>
    <p:extLst>
      <p:ext uri="{BB962C8B-B14F-4D97-AF65-F5344CB8AC3E}">
        <p14:creationId xmlns:p14="http://schemas.microsoft.com/office/powerpoint/2010/main" val="22085559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losing Presenter">
    <p:bg>
      <p:bgPr>
        <a:solidFill>
          <a:schemeClr val="bg2"/>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2317BC5-09ED-45FF-9E86-94911430D8E5}"/>
              </a:ext>
            </a:extLst>
          </p:cNvPr>
          <p:cNvSpPr txBox="1"/>
          <p:nvPr userDrawn="1"/>
        </p:nvSpPr>
        <p:spPr>
          <a:xfrm>
            <a:off x="454702" y="6372877"/>
            <a:ext cx="3169920" cy="123111"/>
          </a:xfrm>
          <a:prstGeom prst="rect">
            <a:avLst/>
          </a:prstGeom>
        </p:spPr>
        <p:txBody>
          <a:bodyPr vert="horz" wrap="square" lIns="0" tIns="0" rIns="0" bIns="0" rtlCol="0" anchor="b" anchorCtr="0">
            <a:spAutoFit/>
          </a:bodyPr>
          <a:lstStyle/>
          <a:p>
            <a:pPr marL="0" indent="0" algn="l">
              <a:buFont typeface="Arial"/>
              <a:buNone/>
            </a:pPr>
            <a:r>
              <a:rPr lang="en-US" sz="800" kern="1200" dirty="0">
                <a:gradFill>
                  <a:gsLst>
                    <a:gs pos="3365">
                      <a:schemeClr val="tx1"/>
                    </a:gs>
                    <a:gs pos="10577">
                      <a:schemeClr val="tx1"/>
                    </a:gs>
                  </a:gsLst>
                  <a:lin ang="0" scaled="1"/>
                </a:gradFill>
                <a:latin typeface="+mn-lt"/>
                <a:ea typeface="+mn-ea"/>
                <a:cs typeface="+mn-cs"/>
              </a:rPr>
              <a:t>© Teladoc Health, Inc. All rights reserved. </a:t>
            </a:r>
          </a:p>
        </p:txBody>
      </p:sp>
      <p:sp>
        <p:nvSpPr>
          <p:cNvPr id="11" name="Text Placeholder 10">
            <a:extLst>
              <a:ext uri="{FF2B5EF4-FFF2-40B4-BE49-F238E27FC236}">
                <a16:creationId xmlns:a16="http://schemas.microsoft.com/office/drawing/2014/main" id="{36E2774E-4599-4BB0-AC43-157949D2BD3E}"/>
              </a:ext>
            </a:extLst>
          </p:cNvPr>
          <p:cNvSpPr>
            <a:spLocks noGrp="1"/>
          </p:cNvSpPr>
          <p:nvPr>
            <p:ph type="body" sz="quarter" idx="10" hasCustomPrompt="1"/>
          </p:nvPr>
        </p:nvSpPr>
        <p:spPr>
          <a:xfrm>
            <a:off x="731838" y="3105150"/>
            <a:ext cx="5186362" cy="2200275"/>
          </a:xfrm>
        </p:spPr>
        <p:txBody>
          <a:bodyPr/>
          <a:lstStyle>
            <a:lvl1pPr marL="0" indent="0">
              <a:buNone/>
              <a:defRPr/>
            </a:lvl1pPr>
            <a:lvl2pPr marL="230188" indent="0">
              <a:buNone/>
              <a:defRPr/>
            </a:lvl2pPr>
            <a:lvl3pPr marL="1224460" indent="0">
              <a:buNone/>
              <a:defRPr/>
            </a:lvl3pPr>
            <a:lvl4pPr marL="1836691" indent="0">
              <a:buNone/>
              <a:defRPr/>
            </a:lvl4pPr>
            <a:lvl5pPr marL="2448921" indent="0">
              <a:buNone/>
              <a:defRPr/>
            </a:lvl5pPr>
          </a:lstStyle>
          <a:p>
            <a:pPr lvl="0"/>
            <a:r>
              <a:rPr lang="en-US" dirty="0"/>
              <a:t>Presenter’s contact:</a:t>
            </a:r>
          </a:p>
          <a:p>
            <a:pPr lvl="0"/>
            <a:r>
              <a:rPr lang="en-US" dirty="0"/>
              <a:t>presenter@email.com</a:t>
            </a:r>
          </a:p>
          <a:p>
            <a:pPr lvl="0"/>
            <a:r>
              <a:rPr lang="en-US" dirty="0" err="1"/>
              <a:t>xxx.xxx.xxx</a:t>
            </a:r>
            <a:endParaRPr lang="en-US" dirty="0"/>
          </a:p>
        </p:txBody>
      </p:sp>
      <p:grpSp>
        <p:nvGrpSpPr>
          <p:cNvPr id="4" name="Group 3">
            <a:extLst>
              <a:ext uri="{FF2B5EF4-FFF2-40B4-BE49-F238E27FC236}">
                <a16:creationId xmlns:a16="http://schemas.microsoft.com/office/drawing/2014/main" id="{35C56655-57B3-42F3-87C5-DD646BB56E6B}"/>
              </a:ext>
            </a:extLst>
          </p:cNvPr>
          <p:cNvGrpSpPr/>
          <p:nvPr userDrawn="1"/>
        </p:nvGrpSpPr>
        <p:grpSpPr>
          <a:xfrm>
            <a:off x="9862473" y="1618657"/>
            <a:ext cx="3313311" cy="3500295"/>
            <a:chOff x="9862473" y="1618657"/>
            <a:chExt cx="3313311" cy="3500295"/>
          </a:xfrm>
        </p:grpSpPr>
        <p:sp>
          <p:nvSpPr>
            <p:cNvPr id="7" name="Freeform: Shape 34">
              <a:extLst>
                <a:ext uri="{FF2B5EF4-FFF2-40B4-BE49-F238E27FC236}">
                  <a16:creationId xmlns:a16="http://schemas.microsoft.com/office/drawing/2014/main" id="{C8C52E54-9851-244F-9ECD-3916244564E0}"/>
                </a:ext>
              </a:extLst>
            </p:cNvPr>
            <p:cNvSpPr/>
            <p:nvPr userDrawn="1"/>
          </p:nvSpPr>
          <p:spPr>
            <a:xfrm rot="445039">
              <a:off x="9862473" y="1618657"/>
              <a:ext cx="1704145" cy="3401556"/>
            </a:xfrm>
            <a:custGeom>
              <a:avLst/>
              <a:gdLst>
                <a:gd name="connsiteX0" fmla="*/ 1700778 w 1704145"/>
                <a:gd name="connsiteY0" fmla="*/ 0 h 3401556"/>
                <a:gd name="connsiteX1" fmla="*/ 1704145 w 1704145"/>
                <a:gd name="connsiteY1" fmla="*/ 170 h 3401556"/>
                <a:gd name="connsiteX2" fmla="*/ 1704145 w 1704145"/>
                <a:gd name="connsiteY2" fmla="*/ 860253 h 3401556"/>
                <a:gd name="connsiteX3" fmla="*/ 1700778 w 1704145"/>
                <a:gd name="connsiteY3" fmla="*/ 859913 h 3401556"/>
                <a:gd name="connsiteX4" fmla="*/ 859913 w 1704145"/>
                <a:gd name="connsiteY4" fmla="*/ 1700778 h 3401556"/>
                <a:gd name="connsiteX5" fmla="*/ 1700778 w 1704145"/>
                <a:gd name="connsiteY5" fmla="*/ 2541643 h 3401556"/>
                <a:gd name="connsiteX6" fmla="*/ 1704145 w 1704145"/>
                <a:gd name="connsiteY6" fmla="*/ 2541304 h 3401556"/>
                <a:gd name="connsiteX7" fmla="*/ 1704145 w 1704145"/>
                <a:gd name="connsiteY7" fmla="*/ 3401386 h 3401556"/>
                <a:gd name="connsiteX8" fmla="*/ 1700778 w 1704145"/>
                <a:gd name="connsiteY8" fmla="*/ 3401556 h 3401556"/>
                <a:gd name="connsiteX9" fmla="*/ 0 w 1704145"/>
                <a:gd name="connsiteY9" fmla="*/ 1700778 h 3401556"/>
                <a:gd name="connsiteX10" fmla="*/ 1700778 w 1704145"/>
                <a:gd name="connsiteY10" fmla="*/ 0 h 3401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4145" h="3401556">
                  <a:moveTo>
                    <a:pt x="1700778" y="0"/>
                  </a:moveTo>
                  <a:lnTo>
                    <a:pt x="1704145" y="170"/>
                  </a:lnTo>
                  <a:lnTo>
                    <a:pt x="1704145" y="860253"/>
                  </a:lnTo>
                  <a:lnTo>
                    <a:pt x="1700778" y="859913"/>
                  </a:lnTo>
                  <a:cubicBezTo>
                    <a:pt x="1236381" y="859913"/>
                    <a:pt x="859913" y="1236381"/>
                    <a:pt x="859913" y="1700778"/>
                  </a:cubicBezTo>
                  <a:cubicBezTo>
                    <a:pt x="859913" y="2165175"/>
                    <a:pt x="1236381" y="2541643"/>
                    <a:pt x="1700778" y="2541643"/>
                  </a:cubicBezTo>
                  <a:lnTo>
                    <a:pt x="1704145" y="2541304"/>
                  </a:lnTo>
                  <a:lnTo>
                    <a:pt x="1704145" y="3401386"/>
                  </a:lnTo>
                  <a:lnTo>
                    <a:pt x="1700778" y="3401556"/>
                  </a:lnTo>
                  <a:cubicBezTo>
                    <a:pt x="761464" y="3401556"/>
                    <a:pt x="0" y="2640092"/>
                    <a:pt x="0" y="1700778"/>
                  </a:cubicBezTo>
                  <a:cubicBezTo>
                    <a:pt x="0" y="761464"/>
                    <a:pt x="761464" y="0"/>
                    <a:pt x="1700778" y="0"/>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l">
                <a:spcBef>
                  <a:spcPts val="600"/>
                </a:spcBef>
              </a:pPr>
              <a:endParaRPr lang="en-US" dirty="0">
                <a:gradFill>
                  <a:gsLst>
                    <a:gs pos="33654">
                      <a:schemeClr val="bg1"/>
                    </a:gs>
                    <a:gs pos="15000">
                      <a:schemeClr val="bg1"/>
                    </a:gs>
                  </a:gsLst>
                  <a:lin ang="0" scaled="1"/>
                </a:gradFill>
              </a:endParaRPr>
            </a:p>
          </p:txBody>
        </p:sp>
        <p:sp>
          <p:nvSpPr>
            <p:cNvPr id="16" name="Freeform: Shape 15">
              <a:extLst>
                <a:ext uri="{FF2B5EF4-FFF2-40B4-BE49-F238E27FC236}">
                  <a16:creationId xmlns:a16="http://schemas.microsoft.com/office/drawing/2014/main" id="{3B5BA1CC-6EC3-45A4-81EC-5E2CFB9E90FD}"/>
                </a:ext>
              </a:extLst>
            </p:cNvPr>
            <p:cNvSpPr/>
            <p:nvPr userDrawn="1"/>
          </p:nvSpPr>
          <p:spPr>
            <a:xfrm rot="8245039" flipH="1">
              <a:off x="10336542" y="2056784"/>
              <a:ext cx="2839242" cy="2840656"/>
            </a:xfrm>
            <a:custGeom>
              <a:avLst/>
              <a:gdLst>
                <a:gd name="connsiteX0" fmla="*/ 1401503 w 2839242"/>
                <a:gd name="connsiteY0" fmla="*/ 756506 h 2840656"/>
                <a:gd name="connsiteX1" fmla="*/ 706282 w 2839242"/>
                <a:gd name="connsiteY1" fmla="*/ 0 h 2840656"/>
                <a:gd name="connsiteX2" fmla="*/ 680387 w 2839242"/>
                <a:gd name="connsiteY2" fmla="*/ 8776 h 2840656"/>
                <a:gd name="connsiteX3" fmla="*/ 2034 w 2839242"/>
                <a:gd name="connsiteY3" fmla="*/ 497854 h 2840656"/>
                <a:gd name="connsiteX4" fmla="*/ 0 w 2839242"/>
                <a:gd name="connsiteY4" fmla="*/ 500543 h 2840656"/>
                <a:gd name="connsiteX5" fmla="*/ 658862 w 2839242"/>
                <a:gd name="connsiteY5" fmla="*/ 1053393 h 2840656"/>
                <a:gd name="connsiteX6" fmla="*/ 660766 w 2839242"/>
                <a:gd name="connsiteY6" fmla="*/ 1050596 h 2840656"/>
                <a:gd name="connsiteX7" fmla="*/ 1392951 w 2839242"/>
                <a:gd name="connsiteY7" fmla="*/ 754765 h 2840656"/>
                <a:gd name="connsiteX8" fmla="*/ 2579801 w 2839242"/>
                <a:gd name="connsiteY8" fmla="*/ 2714595 h 2840656"/>
                <a:gd name="connsiteX9" fmla="*/ 2603837 w 2839242"/>
                <a:gd name="connsiteY9" fmla="*/ 2685421 h 2840656"/>
                <a:gd name="connsiteX10" fmla="*/ 2605483 w 2839242"/>
                <a:gd name="connsiteY10" fmla="*/ 2686803 h 2840656"/>
                <a:gd name="connsiteX11" fmla="*/ 2607778 w 2839242"/>
                <a:gd name="connsiteY11" fmla="*/ 2684332 h 2840656"/>
                <a:gd name="connsiteX12" fmla="*/ 2801634 w 2839242"/>
                <a:gd name="connsiteY12" fmla="*/ 2399547 h 2840656"/>
                <a:gd name="connsiteX13" fmla="*/ 2839242 w 2839242"/>
                <a:gd name="connsiteY13" fmla="*/ 2320984 h 2840656"/>
                <a:gd name="connsiteX14" fmla="*/ 2142202 w 2839242"/>
                <a:gd name="connsiteY14" fmla="*/ 1562499 h 2840656"/>
                <a:gd name="connsiteX15" fmla="*/ 2141235 w 2839242"/>
                <a:gd name="connsiteY15" fmla="*/ 1679138 h 2840656"/>
                <a:gd name="connsiteX16" fmla="*/ 1949047 w 2839242"/>
                <a:gd name="connsiteY16" fmla="*/ 2131591 h 2840656"/>
                <a:gd name="connsiteX17" fmla="*/ 1946622 w 2839242"/>
                <a:gd name="connsiteY17" fmla="*/ 2133951 h 2840656"/>
                <a:gd name="connsiteX18" fmla="*/ 1947982 w 2839242"/>
                <a:gd name="connsiteY18" fmla="*/ 2135093 h 2840656"/>
                <a:gd name="connsiteX19" fmla="*/ 1919539 w 2839242"/>
                <a:gd name="connsiteY19" fmla="*/ 2169616 h 2840656"/>
                <a:gd name="connsiteX20" fmla="*/ 1846141 w 2839242"/>
                <a:gd name="connsiteY20" fmla="*/ 2410257 h 2840656"/>
                <a:gd name="connsiteX21" fmla="*/ 2275909 w 2839242"/>
                <a:gd name="connsiteY21" fmla="*/ 2840656 h 2840656"/>
                <a:gd name="connsiteX22" fmla="*/ 2579801 w 2839242"/>
                <a:gd name="connsiteY22" fmla="*/ 2714595 h 284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39242" h="2840656">
                  <a:moveTo>
                    <a:pt x="1401503" y="756506"/>
                  </a:moveTo>
                  <a:lnTo>
                    <a:pt x="706282" y="0"/>
                  </a:lnTo>
                  <a:lnTo>
                    <a:pt x="680387" y="8776"/>
                  </a:lnTo>
                  <a:cubicBezTo>
                    <a:pt x="425197" y="109234"/>
                    <a:pt x="190715" y="272993"/>
                    <a:pt x="2034" y="497854"/>
                  </a:cubicBezTo>
                  <a:lnTo>
                    <a:pt x="0" y="500543"/>
                  </a:lnTo>
                  <a:lnTo>
                    <a:pt x="658862" y="1053393"/>
                  </a:lnTo>
                  <a:lnTo>
                    <a:pt x="660766" y="1050596"/>
                  </a:lnTo>
                  <a:cubicBezTo>
                    <a:pt x="847334" y="828253"/>
                    <a:pt x="1124477" y="726748"/>
                    <a:pt x="1392951" y="754765"/>
                  </a:cubicBezTo>
                  <a:close/>
                  <a:moveTo>
                    <a:pt x="2579801" y="2714595"/>
                  </a:moveTo>
                  <a:lnTo>
                    <a:pt x="2603837" y="2685421"/>
                  </a:lnTo>
                  <a:lnTo>
                    <a:pt x="2605483" y="2686803"/>
                  </a:lnTo>
                  <a:lnTo>
                    <a:pt x="2607778" y="2684332"/>
                  </a:lnTo>
                  <a:cubicBezTo>
                    <a:pt x="2683250" y="2594387"/>
                    <a:pt x="2747822" y="2498924"/>
                    <a:pt x="2801634" y="2399547"/>
                  </a:cubicBezTo>
                  <a:lnTo>
                    <a:pt x="2839242" y="2320984"/>
                  </a:lnTo>
                  <a:lnTo>
                    <a:pt x="2142202" y="1562499"/>
                  </a:lnTo>
                  <a:lnTo>
                    <a:pt x="2141235" y="1679138"/>
                  </a:lnTo>
                  <a:cubicBezTo>
                    <a:pt x="2124425" y="1840222"/>
                    <a:pt x="2060987" y="1998185"/>
                    <a:pt x="1949047" y="2131591"/>
                  </a:cubicBezTo>
                  <a:lnTo>
                    <a:pt x="1946622" y="2133951"/>
                  </a:lnTo>
                  <a:lnTo>
                    <a:pt x="1947982" y="2135093"/>
                  </a:lnTo>
                  <a:lnTo>
                    <a:pt x="1919539" y="2169616"/>
                  </a:lnTo>
                  <a:cubicBezTo>
                    <a:pt x="1873199" y="2238309"/>
                    <a:pt x="1846141" y="2321118"/>
                    <a:pt x="1846141" y="2410257"/>
                  </a:cubicBezTo>
                  <a:cubicBezTo>
                    <a:pt x="1846141" y="2647960"/>
                    <a:pt x="2038555" y="2840656"/>
                    <a:pt x="2275909" y="2840656"/>
                  </a:cubicBezTo>
                  <a:cubicBezTo>
                    <a:pt x="2394586" y="2840656"/>
                    <a:pt x="2502028" y="2792482"/>
                    <a:pt x="2579801" y="2714595"/>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l">
                <a:spcBef>
                  <a:spcPts val="600"/>
                </a:spcBef>
              </a:pPr>
              <a:endParaRPr lang="en-US" dirty="0">
                <a:gradFill>
                  <a:gsLst>
                    <a:gs pos="33654">
                      <a:schemeClr val="bg1"/>
                    </a:gs>
                    <a:gs pos="15000">
                      <a:schemeClr val="bg1"/>
                    </a:gs>
                  </a:gsLst>
                  <a:lin ang="0" scaled="1"/>
                </a:gradFill>
              </a:endParaRPr>
            </a:p>
          </p:txBody>
        </p:sp>
        <p:sp>
          <p:nvSpPr>
            <p:cNvPr id="12" name="Teardrop 11">
              <a:extLst>
                <a:ext uri="{FF2B5EF4-FFF2-40B4-BE49-F238E27FC236}">
                  <a16:creationId xmlns:a16="http://schemas.microsoft.com/office/drawing/2014/main" id="{6C4E7D46-B935-C740-8858-8FD10AAC4C84}"/>
                </a:ext>
              </a:extLst>
            </p:cNvPr>
            <p:cNvSpPr/>
            <p:nvPr userDrawn="1"/>
          </p:nvSpPr>
          <p:spPr>
            <a:xfrm rot="14245039">
              <a:off x="10965719" y="4258785"/>
              <a:ext cx="859536" cy="860797"/>
            </a:xfrm>
            <a:prstGeom prst="teardrop">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l">
                <a:spcBef>
                  <a:spcPts val="600"/>
                </a:spcBef>
              </a:pPr>
              <a:endParaRPr lang="en-US" dirty="0">
                <a:gradFill>
                  <a:gsLst>
                    <a:gs pos="33654">
                      <a:schemeClr val="bg1"/>
                    </a:gs>
                    <a:gs pos="15000">
                      <a:schemeClr val="bg1"/>
                    </a:gs>
                  </a:gsLst>
                  <a:lin ang="0" scaled="1"/>
                </a:gradFill>
              </a:endParaRPr>
            </a:p>
          </p:txBody>
        </p:sp>
      </p:grpSp>
      <p:pic>
        <p:nvPicPr>
          <p:cNvPr id="19" name="Graphic 4">
            <a:extLst>
              <a:ext uri="{FF2B5EF4-FFF2-40B4-BE49-F238E27FC236}">
                <a16:creationId xmlns:a16="http://schemas.microsoft.com/office/drawing/2014/main" id="{6783544A-A711-40F4-A15F-E274A81FD3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731519" y="582640"/>
            <a:ext cx="1806381" cy="589647"/>
          </a:xfrm>
          <a:prstGeom prst="rect">
            <a:avLst/>
          </a:prstGeom>
        </p:spPr>
      </p:pic>
    </p:spTree>
    <p:extLst>
      <p:ext uri="{BB962C8B-B14F-4D97-AF65-F5344CB8AC3E}">
        <p14:creationId xmlns:p14="http://schemas.microsoft.com/office/powerpoint/2010/main" val="247399543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0Closing Presenter Option 2">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17AB0F-5692-453F-BB99-B389C6DE837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3938070" y="0"/>
            <a:ext cx="4242516" cy="1912514"/>
          </a:xfrm>
          <a:prstGeom prst="rect">
            <a:avLst/>
          </a:prstGeom>
        </p:spPr>
      </p:pic>
      <p:sp>
        <p:nvSpPr>
          <p:cNvPr id="5" name="TextBox 4">
            <a:extLst>
              <a:ext uri="{FF2B5EF4-FFF2-40B4-BE49-F238E27FC236}">
                <a16:creationId xmlns:a16="http://schemas.microsoft.com/office/drawing/2014/main" id="{36E8796E-B0A2-4FC0-94B1-3D2816FA8FE5}"/>
              </a:ext>
            </a:extLst>
          </p:cNvPr>
          <p:cNvSpPr txBox="1"/>
          <p:nvPr userDrawn="1"/>
        </p:nvSpPr>
        <p:spPr>
          <a:xfrm>
            <a:off x="518615" y="6529033"/>
            <a:ext cx="11068333" cy="123111"/>
          </a:xfrm>
          <a:prstGeom prst="rect">
            <a:avLst/>
          </a:prstGeom>
        </p:spPr>
        <p:txBody>
          <a:bodyPr vert="horz" wrap="square" lIns="0" tIns="0" rIns="0" bIns="0" rtlCol="0" anchor="b" anchorCtr="0">
            <a:spAutoFit/>
          </a:bodyPr>
          <a:lstStyle/>
          <a:p>
            <a:pPr marL="0" indent="0" algn="ctr">
              <a:buFont typeface="Arial"/>
              <a:buNone/>
            </a:pPr>
            <a:r>
              <a:rPr lang="en-US" sz="800" kern="1200" dirty="0">
                <a:gradFill>
                  <a:gsLst>
                    <a:gs pos="3365">
                      <a:schemeClr val="tx1"/>
                    </a:gs>
                    <a:gs pos="10577">
                      <a:schemeClr val="tx1"/>
                    </a:gs>
                  </a:gsLst>
                  <a:lin ang="0" scaled="1"/>
                </a:gradFill>
                <a:latin typeface="+mn-lt"/>
                <a:ea typeface="+mn-ea"/>
                <a:cs typeface="+mn-cs"/>
              </a:rPr>
              <a:t>© Teladoc Health, Inc. All rights reserved. </a:t>
            </a:r>
          </a:p>
        </p:txBody>
      </p:sp>
      <p:pic>
        <p:nvPicPr>
          <p:cNvPr id="9" name="Graphic 4">
            <a:extLst>
              <a:ext uri="{FF2B5EF4-FFF2-40B4-BE49-F238E27FC236}">
                <a16:creationId xmlns:a16="http://schemas.microsoft.com/office/drawing/2014/main" id="{10853542-A993-47FD-8F3F-A8DA56374A7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808603" y="3008762"/>
            <a:ext cx="2574795" cy="840476"/>
          </a:xfrm>
          <a:prstGeom prst="rect">
            <a:avLst/>
          </a:prstGeom>
        </p:spPr>
      </p:pic>
      <p:sp>
        <p:nvSpPr>
          <p:cNvPr id="10" name="Text Placeholder 10">
            <a:extLst>
              <a:ext uri="{FF2B5EF4-FFF2-40B4-BE49-F238E27FC236}">
                <a16:creationId xmlns:a16="http://schemas.microsoft.com/office/drawing/2014/main" id="{8B9269E6-AC1B-4E71-96CF-2E51E3CBC3A1}"/>
              </a:ext>
            </a:extLst>
          </p:cNvPr>
          <p:cNvSpPr>
            <a:spLocks noGrp="1"/>
          </p:cNvSpPr>
          <p:nvPr>
            <p:ph type="body" sz="quarter" idx="10" hasCustomPrompt="1"/>
          </p:nvPr>
        </p:nvSpPr>
        <p:spPr>
          <a:xfrm>
            <a:off x="3502819" y="4657725"/>
            <a:ext cx="5186362" cy="1476000"/>
          </a:xfrm>
        </p:spPr>
        <p:txBody>
          <a:bodyPr/>
          <a:lstStyle>
            <a:lvl1pPr marL="0" indent="0" algn="ctr">
              <a:buNone/>
              <a:defRPr/>
            </a:lvl1pPr>
            <a:lvl2pPr marL="230188" indent="0">
              <a:buNone/>
              <a:defRPr/>
            </a:lvl2pPr>
            <a:lvl3pPr marL="1224460" indent="0">
              <a:buNone/>
              <a:defRPr/>
            </a:lvl3pPr>
            <a:lvl4pPr marL="1836691" indent="0">
              <a:buNone/>
              <a:defRPr/>
            </a:lvl4pPr>
            <a:lvl5pPr marL="2448921" indent="0">
              <a:buNone/>
              <a:defRPr/>
            </a:lvl5pPr>
          </a:lstStyle>
          <a:p>
            <a:pPr lvl="0"/>
            <a:r>
              <a:rPr lang="en-US" dirty="0"/>
              <a:t>Presenter’s contact:</a:t>
            </a:r>
          </a:p>
          <a:p>
            <a:pPr lvl="0"/>
            <a:r>
              <a:rPr lang="en-US" dirty="0"/>
              <a:t>presenter@email.com</a:t>
            </a:r>
          </a:p>
          <a:p>
            <a:pPr lvl="0"/>
            <a:r>
              <a:rPr lang="en-US" dirty="0" err="1"/>
              <a:t>xxx.xxx.xxx</a:t>
            </a:r>
            <a:endParaRPr lang="en-US" dirty="0"/>
          </a:p>
        </p:txBody>
      </p:sp>
    </p:spTree>
    <p:extLst>
      <p:ext uri="{BB962C8B-B14F-4D97-AF65-F5344CB8AC3E}">
        <p14:creationId xmlns:p14="http://schemas.microsoft.com/office/powerpoint/2010/main" val="146305119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9F81E-C6CF-9B4D-BB4A-F1E6DFD092B1}"/>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C30BD8B-E5C7-254E-8F4B-4F4100D77384}"/>
              </a:ext>
            </a:extLst>
          </p:cNvPr>
          <p:cNvSpPr>
            <a:spLocks noGrp="1"/>
          </p:cNvSpPr>
          <p:nvPr>
            <p:ph type="sldNum" sz="quarter" idx="10"/>
          </p:nvPr>
        </p:nvSpPr>
        <p:spPr/>
        <p:txBody>
          <a:bodyPr/>
          <a:lstStyle/>
          <a:p>
            <a:fld id="{45F44860-991C-0041-ACC5-3DDF6BE47F9A}" type="slidenum">
              <a:rPr lang="en-US" smtClean="0"/>
              <a:pPr/>
              <a:t>‹#›</a:t>
            </a:fld>
            <a:endParaRPr lang="en-US"/>
          </a:p>
        </p:txBody>
      </p:sp>
      <p:sp>
        <p:nvSpPr>
          <p:cNvPr id="4" name="1a">
            <a:extLst>
              <a:ext uri="{FF2B5EF4-FFF2-40B4-BE49-F238E27FC236}">
                <a16:creationId xmlns:a16="http://schemas.microsoft.com/office/drawing/2014/main" id="{0486B5B0-F9D3-FA42-8316-FABB2C1BF0A5}"/>
              </a:ext>
            </a:extLst>
          </p:cNvPr>
          <p:cNvSpPr>
            <a:spLocks noGrp="1"/>
          </p:cNvSpPr>
          <p:nvPr>
            <p:ph type="body" sz="quarter" idx="14" hasCustomPrompt="1"/>
          </p:nvPr>
        </p:nvSpPr>
        <p:spPr>
          <a:xfrm>
            <a:off x="3571667" y="1733717"/>
            <a:ext cx="7772399" cy="909493"/>
          </a:xfrm>
        </p:spPr>
        <p:txBody>
          <a:bodyPr>
            <a:normAutofit/>
          </a:bodyPr>
          <a:lstStyle>
            <a:lvl1pPr marL="285750" indent="-194310">
              <a:spcBef>
                <a:spcPts val="0"/>
              </a:spcBef>
              <a:spcAft>
                <a:spcPts val="600"/>
              </a:spcAft>
              <a:buClr>
                <a:schemeClr val="accent1"/>
              </a:buClr>
              <a:buFont typeface="Arial" panose="020B0604020202020204" pitchFamily="34" charset="0"/>
              <a:buChar char="•"/>
              <a:defRPr sz="1400"/>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a:t>Click to edit text</a:t>
            </a:r>
          </a:p>
        </p:txBody>
      </p:sp>
      <p:sp>
        <p:nvSpPr>
          <p:cNvPr id="5" name="3b">
            <a:extLst>
              <a:ext uri="{FF2B5EF4-FFF2-40B4-BE49-F238E27FC236}">
                <a16:creationId xmlns:a16="http://schemas.microsoft.com/office/drawing/2014/main" id="{FD7412C5-CD1D-A74F-AFF4-04A7A8A68045}"/>
              </a:ext>
            </a:extLst>
          </p:cNvPr>
          <p:cNvSpPr>
            <a:spLocks noGrp="1"/>
          </p:cNvSpPr>
          <p:nvPr>
            <p:ph type="body" sz="quarter" idx="15" hasCustomPrompt="1"/>
          </p:nvPr>
        </p:nvSpPr>
        <p:spPr>
          <a:xfrm>
            <a:off x="3571667" y="2907262"/>
            <a:ext cx="7749952" cy="909493"/>
          </a:xfrm>
        </p:spPr>
        <p:txBody>
          <a:bodyPr>
            <a:normAutofit/>
          </a:bodyPr>
          <a:lstStyle>
            <a:lvl1pPr marL="285750" indent="-194310">
              <a:spcBef>
                <a:spcPts val="0"/>
              </a:spcBef>
              <a:spcAft>
                <a:spcPts val="600"/>
              </a:spcAft>
              <a:buClr>
                <a:schemeClr val="accent1"/>
              </a:buClr>
              <a:buFont typeface="Arial" panose="020B0604020202020204" pitchFamily="34" charset="0"/>
              <a:buChar char="•"/>
              <a:defRPr sz="1400"/>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a:t>Click to edit text</a:t>
            </a:r>
          </a:p>
        </p:txBody>
      </p:sp>
      <p:sp>
        <p:nvSpPr>
          <p:cNvPr id="6" name="3a">
            <a:extLst>
              <a:ext uri="{FF2B5EF4-FFF2-40B4-BE49-F238E27FC236}">
                <a16:creationId xmlns:a16="http://schemas.microsoft.com/office/drawing/2014/main" id="{13ED448F-4DEA-6548-B549-BCAC06956C0D}"/>
              </a:ext>
            </a:extLst>
          </p:cNvPr>
          <p:cNvSpPr>
            <a:spLocks noGrp="1"/>
          </p:cNvSpPr>
          <p:nvPr>
            <p:ph type="body" sz="quarter" idx="16" hasCustomPrompt="1"/>
          </p:nvPr>
        </p:nvSpPr>
        <p:spPr>
          <a:xfrm>
            <a:off x="3571667" y="4080807"/>
            <a:ext cx="7749952" cy="909493"/>
          </a:xfrm>
        </p:spPr>
        <p:txBody>
          <a:bodyPr>
            <a:normAutofit/>
          </a:bodyPr>
          <a:lstStyle>
            <a:lvl1pPr marL="285750" indent="-194310">
              <a:spcBef>
                <a:spcPts val="0"/>
              </a:spcBef>
              <a:spcAft>
                <a:spcPts val="600"/>
              </a:spcAft>
              <a:buClr>
                <a:schemeClr val="accent1"/>
              </a:buClr>
              <a:buFont typeface="Arial" panose="020B0604020202020204" pitchFamily="34" charset="0"/>
              <a:buChar char="•"/>
              <a:defRPr sz="1400"/>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a:t>Click to edit text</a:t>
            </a:r>
          </a:p>
        </p:txBody>
      </p:sp>
      <p:sp>
        <p:nvSpPr>
          <p:cNvPr id="7" name="4a">
            <a:extLst>
              <a:ext uri="{FF2B5EF4-FFF2-40B4-BE49-F238E27FC236}">
                <a16:creationId xmlns:a16="http://schemas.microsoft.com/office/drawing/2014/main" id="{B828C862-2FCB-A54B-BCF1-9ED4C2AB469E}"/>
              </a:ext>
            </a:extLst>
          </p:cNvPr>
          <p:cNvSpPr>
            <a:spLocks noGrp="1"/>
          </p:cNvSpPr>
          <p:nvPr>
            <p:ph type="body" sz="quarter" idx="17" hasCustomPrompt="1"/>
          </p:nvPr>
        </p:nvSpPr>
        <p:spPr>
          <a:xfrm>
            <a:off x="3571667" y="5254352"/>
            <a:ext cx="7749952" cy="909493"/>
          </a:xfrm>
        </p:spPr>
        <p:txBody>
          <a:bodyPr>
            <a:normAutofit/>
          </a:bodyPr>
          <a:lstStyle>
            <a:lvl1pPr marL="285750" indent="-194310">
              <a:spcBef>
                <a:spcPts val="0"/>
              </a:spcBef>
              <a:spcAft>
                <a:spcPts val="600"/>
              </a:spcAft>
              <a:buClr>
                <a:schemeClr val="accent1"/>
              </a:buClr>
              <a:buFont typeface="Arial" panose="020B0604020202020204" pitchFamily="34" charset="0"/>
              <a:buChar char="•"/>
              <a:defRPr sz="1400"/>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a:t>Click to edit text</a:t>
            </a:r>
          </a:p>
        </p:txBody>
      </p:sp>
      <p:sp>
        <p:nvSpPr>
          <p:cNvPr id="11" name="4">
            <a:extLst>
              <a:ext uri="{FF2B5EF4-FFF2-40B4-BE49-F238E27FC236}">
                <a16:creationId xmlns:a16="http://schemas.microsoft.com/office/drawing/2014/main" id="{15E53B16-2332-D24E-9430-39671C3872FE}"/>
              </a:ext>
            </a:extLst>
          </p:cNvPr>
          <p:cNvSpPr>
            <a:spLocks noGrp="1"/>
          </p:cNvSpPr>
          <p:nvPr>
            <p:ph type="body" sz="quarter" idx="21" hasCustomPrompt="1"/>
          </p:nvPr>
        </p:nvSpPr>
        <p:spPr>
          <a:xfrm>
            <a:off x="828465" y="5264405"/>
            <a:ext cx="2369193" cy="899439"/>
          </a:xfrm>
        </p:spPr>
        <p:txBody>
          <a:bodyPr anchor="t">
            <a:normAutofit/>
          </a:bodyPr>
          <a:lstStyle>
            <a:lvl1pPr marL="0" indent="0" algn="r">
              <a:spcAft>
                <a:spcPts val="600"/>
              </a:spcAft>
              <a:buFont typeface="Arial" panose="020B0604020202020204" pitchFamily="34" charset="0"/>
              <a:buNone/>
              <a:defRPr sz="1600" b="1">
                <a:solidFill>
                  <a:schemeClr val="accent1"/>
                </a:solidFill>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a:t>Headline or icon</a:t>
            </a:r>
          </a:p>
        </p:txBody>
      </p:sp>
      <p:sp>
        <p:nvSpPr>
          <p:cNvPr id="10" name="3">
            <a:extLst>
              <a:ext uri="{FF2B5EF4-FFF2-40B4-BE49-F238E27FC236}">
                <a16:creationId xmlns:a16="http://schemas.microsoft.com/office/drawing/2014/main" id="{A3A22DFD-708A-DC47-942D-D43EC8EEEB4D}"/>
              </a:ext>
            </a:extLst>
          </p:cNvPr>
          <p:cNvSpPr>
            <a:spLocks noGrp="1"/>
          </p:cNvSpPr>
          <p:nvPr>
            <p:ph type="body" sz="quarter" idx="20" hasCustomPrompt="1"/>
          </p:nvPr>
        </p:nvSpPr>
        <p:spPr>
          <a:xfrm>
            <a:off x="828465" y="4083683"/>
            <a:ext cx="2369193" cy="899439"/>
          </a:xfrm>
        </p:spPr>
        <p:txBody>
          <a:bodyPr anchor="t">
            <a:normAutofit/>
          </a:bodyPr>
          <a:lstStyle>
            <a:lvl1pPr marL="0" indent="0" algn="r">
              <a:spcAft>
                <a:spcPts val="600"/>
              </a:spcAft>
              <a:buFont typeface="Arial" panose="020B0604020202020204" pitchFamily="34" charset="0"/>
              <a:buNone/>
              <a:defRPr sz="1600" b="1">
                <a:solidFill>
                  <a:schemeClr val="accent1"/>
                </a:solidFill>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a:t>Headline or icon</a:t>
            </a:r>
          </a:p>
        </p:txBody>
      </p:sp>
      <p:sp>
        <p:nvSpPr>
          <p:cNvPr id="9" name="2">
            <a:extLst>
              <a:ext uri="{FF2B5EF4-FFF2-40B4-BE49-F238E27FC236}">
                <a16:creationId xmlns:a16="http://schemas.microsoft.com/office/drawing/2014/main" id="{80EB5309-E9BB-0545-BEBD-EA5B3550B271}"/>
              </a:ext>
            </a:extLst>
          </p:cNvPr>
          <p:cNvSpPr>
            <a:spLocks noGrp="1"/>
          </p:cNvSpPr>
          <p:nvPr>
            <p:ph type="body" sz="quarter" idx="19" hasCustomPrompt="1"/>
          </p:nvPr>
        </p:nvSpPr>
        <p:spPr>
          <a:xfrm>
            <a:off x="828465" y="2902961"/>
            <a:ext cx="2369193" cy="899439"/>
          </a:xfrm>
        </p:spPr>
        <p:txBody>
          <a:bodyPr anchor="t">
            <a:normAutofit/>
          </a:bodyPr>
          <a:lstStyle>
            <a:lvl1pPr marL="0" indent="0" algn="r">
              <a:spcAft>
                <a:spcPts val="600"/>
              </a:spcAft>
              <a:buFont typeface="Arial" panose="020B0604020202020204" pitchFamily="34" charset="0"/>
              <a:buNone/>
              <a:defRPr sz="1600" b="1">
                <a:solidFill>
                  <a:schemeClr val="accent1"/>
                </a:solidFill>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a:t>Headline or icon</a:t>
            </a:r>
          </a:p>
        </p:txBody>
      </p:sp>
      <p:sp>
        <p:nvSpPr>
          <p:cNvPr id="8" name="1">
            <a:extLst>
              <a:ext uri="{FF2B5EF4-FFF2-40B4-BE49-F238E27FC236}">
                <a16:creationId xmlns:a16="http://schemas.microsoft.com/office/drawing/2014/main" id="{5945E1CC-7DF9-0A49-9429-7E7E5FE37D84}"/>
              </a:ext>
            </a:extLst>
          </p:cNvPr>
          <p:cNvSpPr>
            <a:spLocks noGrp="1"/>
          </p:cNvSpPr>
          <p:nvPr>
            <p:ph type="body" sz="quarter" idx="18" hasCustomPrompt="1"/>
          </p:nvPr>
        </p:nvSpPr>
        <p:spPr>
          <a:xfrm>
            <a:off x="828465" y="1722239"/>
            <a:ext cx="2376055" cy="899439"/>
          </a:xfrm>
        </p:spPr>
        <p:txBody>
          <a:bodyPr anchor="t">
            <a:normAutofit/>
          </a:bodyPr>
          <a:lstStyle>
            <a:lvl1pPr marL="0" indent="0" algn="r">
              <a:spcAft>
                <a:spcPts val="600"/>
              </a:spcAft>
              <a:buFont typeface="Arial" panose="020B0604020202020204" pitchFamily="34" charset="0"/>
              <a:buNone/>
              <a:defRPr sz="1600" b="1">
                <a:solidFill>
                  <a:schemeClr val="accent1"/>
                </a:solidFill>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a:t>Headline or icon</a:t>
            </a:r>
          </a:p>
        </p:txBody>
      </p:sp>
    </p:spTree>
    <p:extLst>
      <p:ext uri="{BB962C8B-B14F-4D97-AF65-F5344CB8AC3E}">
        <p14:creationId xmlns:p14="http://schemas.microsoft.com/office/powerpoint/2010/main" val="3619895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ption Photo Circles">
    <p:bg>
      <p:bgRef idx="1001">
        <a:schemeClr val="bg2"/>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9E1FEE9-F6A2-49EA-B5CF-EAED04E0474F}"/>
              </a:ext>
            </a:extLst>
          </p:cNvPr>
          <p:cNvSpPr>
            <a:spLocks noGrp="1"/>
          </p:cNvSpPr>
          <p:nvPr>
            <p:ph type="pic" sz="quarter" idx="14" hasCustomPrompt="1"/>
          </p:nvPr>
        </p:nvSpPr>
        <p:spPr>
          <a:xfrm>
            <a:off x="-953" y="0"/>
            <a:ext cx="4062413" cy="6858000"/>
          </a:xfrm>
          <a:blipFill>
            <a:blip r:embed="rId2" cstate="screen">
              <a:extLst>
                <a:ext uri="{28A0092B-C50C-407E-A947-70E740481C1C}">
                  <a14:useLocalDpi xmlns:a14="http://schemas.microsoft.com/office/drawing/2010/main"/>
                </a:ext>
              </a:extLst>
            </a:blip>
            <a:srcRect/>
            <a:stretch>
              <a:fillRect/>
            </a:stretch>
          </a:blipFill>
        </p:spPr>
        <p:txBody>
          <a:bodyPr tIns="274320"/>
          <a:lstStyle>
            <a:lvl1pPr marL="0" indent="0" algn="ctr">
              <a:buNone/>
              <a:defRPr sz="1800">
                <a:gradFill>
                  <a:gsLst>
                    <a:gs pos="12987">
                      <a:schemeClr val="bg1"/>
                    </a:gs>
                    <a:gs pos="61058">
                      <a:schemeClr val="bg1"/>
                    </a:gs>
                  </a:gsLst>
                  <a:lin ang="0" scaled="1"/>
                </a:gradFill>
              </a:defRPr>
            </a:lvl1pPr>
          </a:lstStyle>
          <a:p>
            <a:r>
              <a:rPr lang="en-US" dirty="0"/>
              <a:t>Click icon to change image</a:t>
            </a:r>
          </a:p>
        </p:txBody>
      </p:sp>
      <p:sp>
        <p:nvSpPr>
          <p:cNvPr id="18" name="Title 26">
            <a:extLst>
              <a:ext uri="{FF2B5EF4-FFF2-40B4-BE49-F238E27FC236}">
                <a16:creationId xmlns:a16="http://schemas.microsoft.com/office/drawing/2014/main" id="{465BA052-51A7-49E7-9F24-0CE9F30A4FDD}"/>
              </a:ext>
            </a:extLst>
          </p:cNvPr>
          <p:cNvSpPr>
            <a:spLocks noGrp="1"/>
          </p:cNvSpPr>
          <p:nvPr>
            <p:ph type="title"/>
          </p:nvPr>
        </p:nvSpPr>
        <p:spPr bwMode="black">
          <a:xfrm>
            <a:off x="5285233" y="2651237"/>
            <a:ext cx="6171755" cy="1231106"/>
          </a:xfrm>
        </p:spPr>
        <p:txBody>
          <a:bodyPr vert="horz" wrap="square" lIns="0" tIns="0" rIns="0" bIns="0" rtlCol="0" anchor="b" anchorCtr="0">
            <a:spAutoFit/>
          </a:bodyPr>
          <a:lstStyle>
            <a:lvl1pPr>
              <a:defRPr lang="en-US" sz="4000" spc="-107" dirty="0">
                <a:gradFill>
                  <a:gsLst>
                    <a:gs pos="61058">
                      <a:schemeClr val="tx1"/>
                    </a:gs>
                    <a:gs pos="74000">
                      <a:schemeClr val="tx1"/>
                    </a:gs>
                  </a:gsLst>
                  <a:lin ang="0" scaled="1"/>
                </a:gradFill>
                <a:latin typeface="Century Gothic" charset="0"/>
              </a:defRPr>
            </a:lvl1pPr>
          </a:lstStyle>
          <a:p>
            <a:pPr marL="0" lvl="0" indent="0">
              <a:spcBef>
                <a:spcPts val="0"/>
              </a:spcBef>
              <a:buClr>
                <a:schemeClr val="tx2"/>
              </a:buClr>
              <a:buSzPct val="120000"/>
              <a:buFont typeface="Arial"/>
            </a:pPr>
            <a:r>
              <a:rPr lang="en-US"/>
              <a:t>Click to edit Master title style</a:t>
            </a:r>
            <a:endParaRPr lang="en-US" dirty="0"/>
          </a:p>
        </p:txBody>
      </p:sp>
      <p:sp>
        <p:nvSpPr>
          <p:cNvPr id="6" name="Text Placeholder 5">
            <a:extLst>
              <a:ext uri="{FF2B5EF4-FFF2-40B4-BE49-F238E27FC236}">
                <a16:creationId xmlns:a16="http://schemas.microsoft.com/office/drawing/2014/main" id="{5B48232E-CE17-41A4-860A-DA37EE36B8AE}"/>
              </a:ext>
            </a:extLst>
          </p:cNvPr>
          <p:cNvSpPr>
            <a:spLocks noGrp="1"/>
          </p:cNvSpPr>
          <p:nvPr>
            <p:ph type="body" sz="quarter" idx="13"/>
          </p:nvPr>
        </p:nvSpPr>
        <p:spPr>
          <a:xfrm>
            <a:off x="5285233" y="4286879"/>
            <a:ext cx="6171755" cy="369332"/>
          </a:xfrm>
        </p:spPr>
        <p:txBody>
          <a:bodyPr wrap="square">
            <a:spAutoFit/>
          </a:bodyPr>
          <a:lstStyle>
            <a:lvl1pPr marL="0" indent="0">
              <a:spcBef>
                <a:spcPts val="0"/>
              </a:spcBef>
              <a:buNone/>
              <a:defRPr sz="2400"/>
            </a:lvl1pPr>
          </a:lstStyle>
          <a:p>
            <a:pPr lvl="0"/>
            <a:r>
              <a:rPr lang="en-US"/>
              <a:t>Click to edit Master text styles</a:t>
            </a:r>
          </a:p>
        </p:txBody>
      </p:sp>
      <p:pic>
        <p:nvPicPr>
          <p:cNvPr id="12" name="Graphic 11">
            <a:extLst>
              <a:ext uri="{FF2B5EF4-FFF2-40B4-BE49-F238E27FC236}">
                <a16:creationId xmlns:a16="http://schemas.microsoft.com/office/drawing/2014/main" id="{64DACC49-B6DA-46E5-A699-EA396887240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00400" y="2569464"/>
            <a:ext cx="1719072" cy="1719072"/>
          </a:xfrm>
          <a:prstGeom prst="rect">
            <a:avLst/>
          </a:prstGeom>
        </p:spPr>
      </p:pic>
      <p:pic>
        <p:nvPicPr>
          <p:cNvPr id="8" name="Graphic 4">
            <a:extLst>
              <a:ext uri="{FF2B5EF4-FFF2-40B4-BE49-F238E27FC236}">
                <a16:creationId xmlns:a16="http://schemas.microsoft.com/office/drawing/2014/main" id="{B235E62B-4AC6-4362-80F9-252A3A8AD25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invGray">
          <a:xfrm>
            <a:off x="5285839" y="582641"/>
            <a:ext cx="1255776" cy="409916"/>
          </a:xfrm>
          <a:prstGeom prst="rect">
            <a:avLst/>
          </a:prstGeom>
        </p:spPr>
      </p:pic>
    </p:spTree>
    <p:extLst>
      <p:ext uri="{BB962C8B-B14F-4D97-AF65-F5344CB8AC3E}">
        <p14:creationId xmlns:p14="http://schemas.microsoft.com/office/powerpoint/2010/main" val="338715693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pos="332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ption Photo Circles_Gradient">
    <p:bg>
      <p:bgPr>
        <a:blipFill dpi="0" rotWithShape="1">
          <a:blip r:embed="rId2" cstate="screen">
            <a:lum/>
            <a:extLst>
              <a:ext uri="{28A0092B-C50C-407E-A947-70E740481C1C}">
                <a14:useLocalDpi xmlns:a14="http://schemas.microsoft.com/office/drawing/2010/main"/>
              </a:ext>
            </a:extLst>
          </a:blip>
          <a:srcRect/>
          <a:stretch>
            <a:fillRect t="-25000" b="-25000"/>
          </a:stretch>
        </a:blip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9E1FEE9-F6A2-49EA-B5CF-EAED04E0474F}"/>
              </a:ext>
            </a:extLst>
          </p:cNvPr>
          <p:cNvSpPr>
            <a:spLocks noGrp="1"/>
          </p:cNvSpPr>
          <p:nvPr>
            <p:ph type="pic" sz="quarter" idx="14" hasCustomPrompt="1"/>
          </p:nvPr>
        </p:nvSpPr>
        <p:spPr>
          <a:xfrm>
            <a:off x="-953" y="0"/>
            <a:ext cx="4062413" cy="6858000"/>
          </a:xfrm>
          <a:blipFill>
            <a:blip r:embed="rId3" cstate="screen">
              <a:extLst>
                <a:ext uri="{28A0092B-C50C-407E-A947-70E740481C1C}">
                  <a14:useLocalDpi xmlns:a14="http://schemas.microsoft.com/office/drawing/2010/main"/>
                </a:ext>
              </a:extLst>
            </a:blip>
            <a:srcRect/>
            <a:stretch>
              <a:fillRect/>
            </a:stretch>
          </a:blipFill>
        </p:spPr>
        <p:txBody>
          <a:bodyPr tIns="274320"/>
          <a:lstStyle>
            <a:lvl1pPr marL="0" indent="0" algn="ctr">
              <a:buNone/>
              <a:defRPr sz="1800">
                <a:gradFill>
                  <a:gsLst>
                    <a:gs pos="12987">
                      <a:schemeClr val="bg1"/>
                    </a:gs>
                    <a:gs pos="61058">
                      <a:schemeClr val="bg1"/>
                    </a:gs>
                  </a:gsLst>
                  <a:lin ang="0" scaled="1"/>
                </a:gradFill>
              </a:defRPr>
            </a:lvl1pPr>
          </a:lstStyle>
          <a:p>
            <a:r>
              <a:rPr lang="en-US" dirty="0"/>
              <a:t>Click icon to change image</a:t>
            </a:r>
          </a:p>
        </p:txBody>
      </p:sp>
      <p:sp>
        <p:nvSpPr>
          <p:cNvPr id="18" name="Title 26">
            <a:extLst>
              <a:ext uri="{FF2B5EF4-FFF2-40B4-BE49-F238E27FC236}">
                <a16:creationId xmlns:a16="http://schemas.microsoft.com/office/drawing/2014/main" id="{465BA052-51A7-49E7-9F24-0CE9F30A4FDD}"/>
              </a:ext>
            </a:extLst>
          </p:cNvPr>
          <p:cNvSpPr>
            <a:spLocks noGrp="1"/>
          </p:cNvSpPr>
          <p:nvPr>
            <p:ph type="title"/>
          </p:nvPr>
        </p:nvSpPr>
        <p:spPr bwMode="black">
          <a:xfrm>
            <a:off x="5285233" y="2651237"/>
            <a:ext cx="6171755" cy="1231106"/>
          </a:xfrm>
        </p:spPr>
        <p:txBody>
          <a:bodyPr vert="horz" wrap="square" lIns="0" tIns="0" rIns="0" bIns="0" rtlCol="0" anchor="b" anchorCtr="0">
            <a:spAutoFit/>
          </a:bodyPr>
          <a:lstStyle>
            <a:lvl1pPr>
              <a:defRPr lang="en-US" sz="4000" spc="-107" dirty="0">
                <a:gradFill>
                  <a:gsLst>
                    <a:gs pos="61058">
                      <a:schemeClr val="tx1"/>
                    </a:gs>
                    <a:gs pos="74000">
                      <a:schemeClr val="tx1"/>
                    </a:gs>
                  </a:gsLst>
                  <a:lin ang="0" scaled="1"/>
                </a:gradFill>
                <a:latin typeface="Century Gothic" charset="0"/>
              </a:defRPr>
            </a:lvl1pPr>
          </a:lstStyle>
          <a:p>
            <a:pPr marL="0" lvl="0" indent="0">
              <a:spcBef>
                <a:spcPts val="0"/>
              </a:spcBef>
              <a:buClr>
                <a:schemeClr val="tx2"/>
              </a:buClr>
              <a:buSzPct val="120000"/>
              <a:buFont typeface="Arial"/>
            </a:pPr>
            <a:r>
              <a:rPr lang="en-US"/>
              <a:t>Click to edit Master title style</a:t>
            </a:r>
            <a:endParaRPr lang="en-US" dirty="0"/>
          </a:p>
        </p:txBody>
      </p:sp>
      <p:sp>
        <p:nvSpPr>
          <p:cNvPr id="6" name="Text Placeholder 5">
            <a:extLst>
              <a:ext uri="{FF2B5EF4-FFF2-40B4-BE49-F238E27FC236}">
                <a16:creationId xmlns:a16="http://schemas.microsoft.com/office/drawing/2014/main" id="{5B48232E-CE17-41A4-860A-DA37EE36B8AE}"/>
              </a:ext>
            </a:extLst>
          </p:cNvPr>
          <p:cNvSpPr>
            <a:spLocks noGrp="1"/>
          </p:cNvSpPr>
          <p:nvPr>
            <p:ph type="body" sz="quarter" idx="13"/>
          </p:nvPr>
        </p:nvSpPr>
        <p:spPr>
          <a:xfrm>
            <a:off x="5285233" y="4286879"/>
            <a:ext cx="6171755" cy="369332"/>
          </a:xfrm>
        </p:spPr>
        <p:txBody>
          <a:bodyPr wrap="square">
            <a:spAutoFit/>
          </a:bodyPr>
          <a:lstStyle>
            <a:lvl1pPr marL="0" indent="0">
              <a:spcBef>
                <a:spcPts val="0"/>
              </a:spcBef>
              <a:buNone/>
              <a:defRPr sz="2400"/>
            </a:lvl1pPr>
          </a:lstStyle>
          <a:p>
            <a:pPr lvl="0"/>
            <a:r>
              <a:rPr lang="en-US"/>
              <a:t>Click to edit Master text styles</a:t>
            </a:r>
          </a:p>
        </p:txBody>
      </p:sp>
      <p:pic>
        <p:nvPicPr>
          <p:cNvPr id="12" name="Graphic 11">
            <a:extLst>
              <a:ext uri="{FF2B5EF4-FFF2-40B4-BE49-F238E27FC236}">
                <a16:creationId xmlns:a16="http://schemas.microsoft.com/office/drawing/2014/main" id="{64DACC49-B6DA-46E5-A699-EA396887240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200400" y="2569464"/>
            <a:ext cx="1719072" cy="1719072"/>
          </a:xfrm>
          <a:prstGeom prst="rect">
            <a:avLst/>
          </a:prstGeom>
        </p:spPr>
      </p:pic>
      <p:pic>
        <p:nvPicPr>
          <p:cNvPr id="8" name="Graphic 4">
            <a:extLst>
              <a:ext uri="{FF2B5EF4-FFF2-40B4-BE49-F238E27FC236}">
                <a16:creationId xmlns:a16="http://schemas.microsoft.com/office/drawing/2014/main" id="{B235E62B-4AC6-4362-80F9-252A3A8AD25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bwMode="invGray">
          <a:xfrm>
            <a:off x="5285839" y="582641"/>
            <a:ext cx="1255776" cy="409916"/>
          </a:xfrm>
          <a:prstGeom prst="rect">
            <a:avLst/>
          </a:prstGeom>
        </p:spPr>
      </p:pic>
    </p:spTree>
    <p:extLst>
      <p:ext uri="{BB962C8B-B14F-4D97-AF65-F5344CB8AC3E}">
        <p14:creationId xmlns:p14="http://schemas.microsoft.com/office/powerpoint/2010/main" val="390148159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pos="332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ption Photo Circles Aqua">
    <p:bg bwMode="auto">
      <p:bgPr>
        <a:solidFill>
          <a:schemeClr val="accent4"/>
        </a:solidFill>
        <a:effectLst/>
      </p:bgPr>
    </p:bg>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6257822A-07F1-4067-A0DD-845B2CF03CDF}"/>
              </a:ext>
            </a:extLst>
          </p:cNvPr>
          <p:cNvSpPr>
            <a:spLocks noGrp="1"/>
          </p:cNvSpPr>
          <p:nvPr>
            <p:ph type="pic" sz="quarter" idx="14" hasCustomPrompt="1"/>
          </p:nvPr>
        </p:nvSpPr>
        <p:spPr>
          <a:xfrm>
            <a:off x="0" y="0"/>
            <a:ext cx="4062413" cy="6858000"/>
          </a:xfrm>
          <a:blipFill>
            <a:blip r:embed="rId2"/>
            <a:stretch>
              <a:fillRect/>
            </a:stretch>
          </a:blipFill>
        </p:spPr>
        <p:txBody>
          <a:bodyPr tIns="274320"/>
          <a:lstStyle>
            <a:lvl1pPr marL="0" indent="0" algn="ctr">
              <a:buNone/>
              <a:defRPr>
                <a:gradFill>
                  <a:gsLst>
                    <a:gs pos="2597">
                      <a:schemeClr val="tx1"/>
                    </a:gs>
                    <a:gs pos="26000">
                      <a:schemeClr val="tx1"/>
                    </a:gs>
                  </a:gsLst>
                  <a:lin ang="0" scaled="1"/>
                </a:gradFill>
              </a:defRPr>
            </a:lvl1pPr>
          </a:lstStyle>
          <a:p>
            <a:r>
              <a:rPr lang="en-US" dirty="0"/>
              <a:t>Click icon to change image</a:t>
            </a:r>
          </a:p>
        </p:txBody>
      </p:sp>
      <p:sp>
        <p:nvSpPr>
          <p:cNvPr id="18" name="Title 26">
            <a:extLst>
              <a:ext uri="{FF2B5EF4-FFF2-40B4-BE49-F238E27FC236}">
                <a16:creationId xmlns:a16="http://schemas.microsoft.com/office/drawing/2014/main" id="{465BA052-51A7-49E7-9F24-0CE9F30A4FDD}"/>
              </a:ext>
            </a:extLst>
          </p:cNvPr>
          <p:cNvSpPr>
            <a:spLocks noGrp="1"/>
          </p:cNvSpPr>
          <p:nvPr>
            <p:ph type="title"/>
          </p:nvPr>
        </p:nvSpPr>
        <p:spPr bwMode="black">
          <a:xfrm>
            <a:off x="5285233" y="2651237"/>
            <a:ext cx="6171755" cy="1231106"/>
          </a:xfrm>
        </p:spPr>
        <p:txBody>
          <a:bodyPr vert="horz" wrap="square" lIns="0" tIns="0" rIns="0" bIns="0" rtlCol="0" anchor="b" anchorCtr="0">
            <a:spAutoFit/>
          </a:bodyPr>
          <a:lstStyle>
            <a:lvl1pPr>
              <a:defRPr lang="en-US" sz="4000" spc="-107" dirty="0">
                <a:gradFill>
                  <a:gsLst>
                    <a:gs pos="61058">
                      <a:srgbClr val="F0F1F1"/>
                    </a:gs>
                    <a:gs pos="74000">
                      <a:srgbClr val="F0F1F1"/>
                    </a:gs>
                  </a:gsLst>
                  <a:lin ang="0" scaled="1"/>
                </a:gradFill>
                <a:latin typeface="Century Gothic" charset="0"/>
              </a:defRPr>
            </a:lvl1pPr>
          </a:lstStyle>
          <a:p>
            <a:pPr marL="0" lvl="0" indent="0">
              <a:spcBef>
                <a:spcPts val="0"/>
              </a:spcBef>
              <a:buClr>
                <a:schemeClr val="tx2"/>
              </a:buClr>
              <a:buSzPct val="120000"/>
              <a:buFont typeface="Arial"/>
            </a:pPr>
            <a:r>
              <a:rPr lang="en-US"/>
              <a:t>Click to edit Master title style</a:t>
            </a:r>
            <a:endParaRPr lang="en-US" dirty="0"/>
          </a:p>
        </p:txBody>
      </p:sp>
      <p:sp>
        <p:nvSpPr>
          <p:cNvPr id="4" name="Text Placeholder 3">
            <a:extLst>
              <a:ext uri="{FF2B5EF4-FFF2-40B4-BE49-F238E27FC236}">
                <a16:creationId xmlns:a16="http://schemas.microsoft.com/office/drawing/2014/main" id="{5D13473F-A275-4306-854E-2A27C0E38D2C}"/>
              </a:ext>
            </a:extLst>
          </p:cNvPr>
          <p:cNvSpPr>
            <a:spLocks noGrp="1"/>
          </p:cNvSpPr>
          <p:nvPr>
            <p:ph type="body" sz="quarter" idx="13" hasCustomPrompt="1"/>
          </p:nvPr>
        </p:nvSpPr>
        <p:spPr>
          <a:xfrm>
            <a:off x="5285233" y="4286879"/>
            <a:ext cx="6171755" cy="369332"/>
          </a:xfrm>
        </p:spPr>
        <p:txBody>
          <a:bodyPr wrap="square">
            <a:spAutoFit/>
          </a:bodyPr>
          <a:lstStyle>
            <a:lvl1pPr marL="0" indent="0">
              <a:spcBef>
                <a:spcPts val="0"/>
              </a:spcBef>
              <a:buNone/>
              <a:defRPr sz="2400"/>
            </a:lvl1pPr>
          </a:lstStyle>
          <a:p>
            <a:pPr lvl="0"/>
            <a:r>
              <a:rPr lang="en-US" dirty="0"/>
              <a:t>Presented to company</a:t>
            </a:r>
          </a:p>
        </p:txBody>
      </p:sp>
      <p:pic>
        <p:nvPicPr>
          <p:cNvPr id="7" name="Graphic 6">
            <a:extLst>
              <a:ext uri="{FF2B5EF4-FFF2-40B4-BE49-F238E27FC236}">
                <a16:creationId xmlns:a16="http://schemas.microsoft.com/office/drawing/2014/main" id="{919A5A64-31EA-4372-9BFC-11A9DBD4184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5285233" y="582641"/>
            <a:ext cx="1260566" cy="411480"/>
          </a:xfrm>
          <a:prstGeom prst="rect">
            <a:avLst/>
          </a:prstGeom>
        </p:spPr>
      </p:pic>
      <p:pic>
        <p:nvPicPr>
          <p:cNvPr id="10" name="Graphic 9">
            <a:extLst>
              <a:ext uri="{FF2B5EF4-FFF2-40B4-BE49-F238E27FC236}">
                <a16:creationId xmlns:a16="http://schemas.microsoft.com/office/drawing/2014/main" id="{5B3972B7-03D1-408B-8A28-303C55F160B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200400" y="2569464"/>
            <a:ext cx="1719072" cy="1719072"/>
          </a:xfrm>
          <a:prstGeom prst="rect">
            <a:avLst/>
          </a:prstGeom>
        </p:spPr>
      </p:pic>
    </p:spTree>
    <p:extLst>
      <p:ext uri="{BB962C8B-B14F-4D97-AF65-F5344CB8AC3E}">
        <p14:creationId xmlns:p14="http://schemas.microsoft.com/office/powerpoint/2010/main" val="78758773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pos="333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ption Photo Circles Aqua_Gradient">
    <p:bg bwMode="auto">
      <p:bgPr>
        <a:gradFill flip="none" rotWithShape="1">
          <a:gsLst>
            <a:gs pos="0">
              <a:schemeClr val="accent4">
                <a:lumMod val="83000"/>
              </a:schemeClr>
            </a:gs>
            <a:gs pos="48000">
              <a:schemeClr val="accent4">
                <a:lumMod val="97000"/>
                <a:lumOff val="3000"/>
              </a:schemeClr>
            </a:gs>
            <a:gs pos="100000">
              <a:schemeClr val="accent4">
                <a:lumMod val="60000"/>
                <a:lumOff val="4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6257822A-07F1-4067-A0DD-845B2CF03CDF}"/>
              </a:ext>
            </a:extLst>
          </p:cNvPr>
          <p:cNvSpPr>
            <a:spLocks noGrp="1"/>
          </p:cNvSpPr>
          <p:nvPr>
            <p:ph type="pic" sz="quarter" idx="14" hasCustomPrompt="1"/>
          </p:nvPr>
        </p:nvSpPr>
        <p:spPr>
          <a:xfrm>
            <a:off x="0" y="0"/>
            <a:ext cx="4062413" cy="6858000"/>
          </a:xfrm>
          <a:blipFill>
            <a:blip r:embed="rId2"/>
            <a:stretch>
              <a:fillRect/>
            </a:stretch>
          </a:blipFill>
        </p:spPr>
        <p:txBody>
          <a:bodyPr tIns="274320"/>
          <a:lstStyle>
            <a:lvl1pPr marL="0" indent="0" algn="ctr">
              <a:buNone/>
              <a:defRPr>
                <a:gradFill>
                  <a:gsLst>
                    <a:gs pos="2597">
                      <a:schemeClr val="tx1"/>
                    </a:gs>
                    <a:gs pos="26000">
                      <a:schemeClr val="tx1"/>
                    </a:gs>
                  </a:gsLst>
                  <a:lin ang="0" scaled="1"/>
                </a:gradFill>
              </a:defRPr>
            </a:lvl1pPr>
          </a:lstStyle>
          <a:p>
            <a:r>
              <a:rPr lang="en-US" dirty="0"/>
              <a:t>Click icon to change image</a:t>
            </a:r>
          </a:p>
        </p:txBody>
      </p:sp>
      <p:sp>
        <p:nvSpPr>
          <p:cNvPr id="18" name="Title 26">
            <a:extLst>
              <a:ext uri="{FF2B5EF4-FFF2-40B4-BE49-F238E27FC236}">
                <a16:creationId xmlns:a16="http://schemas.microsoft.com/office/drawing/2014/main" id="{465BA052-51A7-49E7-9F24-0CE9F30A4FDD}"/>
              </a:ext>
            </a:extLst>
          </p:cNvPr>
          <p:cNvSpPr>
            <a:spLocks noGrp="1"/>
          </p:cNvSpPr>
          <p:nvPr>
            <p:ph type="title"/>
          </p:nvPr>
        </p:nvSpPr>
        <p:spPr bwMode="black">
          <a:xfrm>
            <a:off x="5285233" y="2651237"/>
            <a:ext cx="6171755" cy="1231106"/>
          </a:xfrm>
        </p:spPr>
        <p:txBody>
          <a:bodyPr vert="horz" wrap="square" lIns="0" tIns="0" rIns="0" bIns="0" rtlCol="0" anchor="b" anchorCtr="0">
            <a:spAutoFit/>
          </a:bodyPr>
          <a:lstStyle>
            <a:lvl1pPr>
              <a:defRPr lang="en-US" sz="4000" spc="-107" dirty="0">
                <a:gradFill>
                  <a:gsLst>
                    <a:gs pos="61058">
                      <a:srgbClr val="F0F1F1"/>
                    </a:gs>
                    <a:gs pos="74000">
                      <a:srgbClr val="F0F1F1"/>
                    </a:gs>
                  </a:gsLst>
                  <a:lin ang="0" scaled="1"/>
                </a:gradFill>
                <a:latin typeface="Century Gothic" charset="0"/>
              </a:defRPr>
            </a:lvl1pPr>
          </a:lstStyle>
          <a:p>
            <a:pPr marL="0" lvl="0" indent="0">
              <a:spcBef>
                <a:spcPts val="0"/>
              </a:spcBef>
              <a:buClr>
                <a:schemeClr val="tx2"/>
              </a:buClr>
              <a:buSzPct val="120000"/>
              <a:buFont typeface="Arial"/>
            </a:pPr>
            <a:r>
              <a:rPr lang="en-US"/>
              <a:t>Click to edit Master title style</a:t>
            </a:r>
            <a:endParaRPr lang="en-US" dirty="0"/>
          </a:p>
        </p:txBody>
      </p:sp>
      <p:sp>
        <p:nvSpPr>
          <p:cNvPr id="4" name="Text Placeholder 3">
            <a:extLst>
              <a:ext uri="{FF2B5EF4-FFF2-40B4-BE49-F238E27FC236}">
                <a16:creationId xmlns:a16="http://schemas.microsoft.com/office/drawing/2014/main" id="{5D13473F-A275-4306-854E-2A27C0E38D2C}"/>
              </a:ext>
            </a:extLst>
          </p:cNvPr>
          <p:cNvSpPr>
            <a:spLocks noGrp="1"/>
          </p:cNvSpPr>
          <p:nvPr>
            <p:ph type="body" sz="quarter" idx="13" hasCustomPrompt="1"/>
          </p:nvPr>
        </p:nvSpPr>
        <p:spPr>
          <a:xfrm>
            <a:off x="5285233" y="4286879"/>
            <a:ext cx="6171755" cy="369332"/>
          </a:xfrm>
        </p:spPr>
        <p:txBody>
          <a:bodyPr wrap="square">
            <a:spAutoFit/>
          </a:bodyPr>
          <a:lstStyle>
            <a:lvl1pPr marL="0" indent="0">
              <a:spcBef>
                <a:spcPts val="0"/>
              </a:spcBef>
              <a:buNone/>
              <a:defRPr sz="2400"/>
            </a:lvl1pPr>
          </a:lstStyle>
          <a:p>
            <a:pPr lvl="0"/>
            <a:r>
              <a:rPr lang="en-US" dirty="0"/>
              <a:t>Presented to company</a:t>
            </a:r>
          </a:p>
        </p:txBody>
      </p:sp>
      <p:pic>
        <p:nvPicPr>
          <p:cNvPr id="7" name="Graphic 6">
            <a:extLst>
              <a:ext uri="{FF2B5EF4-FFF2-40B4-BE49-F238E27FC236}">
                <a16:creationId xmlns:a16="http://schemas.microsoft.com/office/drawing/2014/main" id="{919A5A64-31EA-4372-9BFC-11A9DBD4184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5285233" y="582641"/>
            <a:ext cx="1260566" cy="411480"/>
          </a:xfrm>
          <a:prstGeom prst="rect">
            <a:avLst/>
          </a:prstGeom>
        </p:spPr>
      </p:pic>
      <p:pic>
        <p:nvPicPr>
          <p:cNvPr id="10" name="Graphic 9">
            <a:extLst>
              <a:ext uri="{FF2B5EF4-FFF2-40B4-BE49-F238E27FC236}">
                <a16:creationId xmlns:a16="http://schemas.microsoft.com/office/drawing/2014/main" id="{5B3972B7-03D1-408B-8A28-303C55F160B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200400" y="2569464"/>
            <a:ext cx="1719072" cy="1719072"/>
          </a:xfrm>
          <a:prstGeom prst="rect">
            <a:avLst/>
          </a:prstGeom>
        </p:spPr>
      </p:pic>
    </p:spTree>
    <p:extLst>
      <p:ext uri="{BB962C8B-B14F-4D97-AF65-F5344CB8AC3E}">
        <p14:creationId xmlns:p14="http://schemas.microsoft.com/office/powerpoint/2010/main" val="188214998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pos="333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ption Photo Circles Violet">
    <p:bg>
      <p:bgPr>
        <a:solidFill>
          <a:schemeClr val="accent2"/>
        </a:solidFill>
        <a:effectLst/>
      </p:bgPr>
    </p:bg>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6A3EF843-F5A8-4DEB-B9F6-0E5E6BC5CA10}"/>
              </a:ext>
            </a:extLst>
          </p:cNvPr>
          <p:cNvSpPr>
            <a:spLocks noGrp="1"/>
          </p:cNvSpPr>
          <p:nvPr>
            <p:ph type="pic" sz="quarter" idx="14" hasCustomPrompt="1"/>
          </p:nvPr>
        </p:nvSpPr>
        <p:spPr>
          <a:xfrm>
            <a:off x="0" y="0"/>
            <a:ext cx="4062413" cy="6858000"/>
          </a:xfrm>
          <a:blipFill>
            <a:blip r:embed="rId2"/>
            <a:stretch>
              <a:fillRect/>
            </a:stretch>
          </a:blipFill>
        </p:spPr>
        <p:txBody>
          <a:bodyPr tIns="274320"/>
          <a:lstStyle>
            <a:lvl1pPr marL="0" indent="0" algn="ctr" defTabSz="612231" rtl="0" eaLnBrk="1" latinLnBrk="0" hangingPunct="1">
              <a:spcBef>
                <a:spcPts val="1200"/>
              </a:spcBef>
              <a:buClr>
                <a:schemeClr val="tx1"/>
              </a:buClr>
              <a:buSzPct val="100000"/>
              <a:buFont typeface="Arial"/>
              <a:buNone/>
              <a:defRPr lang="en-US" sz="1800" kern="1200" dirty="0">
                <a:gradFill>
                  <a:gsLst>
                    <a:gs pos="12987">
                      <a:schemeClr val="bg1"/>
                    </a:gs>
                    <a:gs pos="61058">
                      <a:schemeClr val="bg1"/>
                    </a:gs>
                  </a:gsLst>
                  <a:lin ang="0" scaled="1"/>
                </a:gradFill>
                <a:latin typeface="+mn-lt"/>
                <a:ea typeface="+mn-ea"/>
                <a:cs typeface="Arial" panose="020B0604020202020204" pitchFamily="34" charset="0"/>
              </a:defRPr>
            </a:lvl1pPr>
          </a:lstStyle>
          <a:p>
            <a:r>
              <a:rPr lang="en-US" dirty="0"/>
              <a:t>Click icon to change image</a:t>
            </a:r>
          </a:p>
        </p:txBody>
      </p:sp>
      <p:sp>
        <p:nvSpPr>
          <p:cNvPr id="18" name="Title 26">
            <a:extLst>
              <a:ext uri="{FF2B5EF4-FFF2-40B4-BE49-F238E27FC236}">
                <a16:creationId xmlns:a16="http://schemas.microsoft.com/office/drawing/2014/main" id="{465BA052-51A7-49E7-9F24-0CE9F30A4FDD}"/>
              </a:ext>
            </a:extLst>
          </p:cNvPr>
          <p:cNvSpPr>
            <a:spLocks noGrp="1"/>
          </p:cNvSpPr>
          <p:nvPr>
            <p:ph type="title"/>
          </p:nvPr>
        </p:nvSpPr>
        <p:spPr bwMode="black">
          <a:xfrm>
            <a:off x="5285233" y="2651237"/>
            <a:ext cx="6171755" cy="1231106"/>
          </a:xfrm>
        </p:spPr>
        <p:txBody>
          <a:bodyPr vert="horz" wrap="square" lIns="0" tIns="0" rIns="0" bIns="0" rtlCol="0" anchor="b" anchorCtr="0">
            <a:spAutoFit/>
          </a:bodyPr>
          <a:lstStyle>
            <a:lvl1pPr>
              <a:defRPr lang="en-US" sz="4000" spc="-107" dirty="0">
                <a:gradFill>
                  <a:gsLst>
                    <a:gs pos="61058">
                      <a:schemeClr val="tx1"/>
                    </a:gs>
                    <a:gs pos="74000">
                      <a:schemeClr val="tx1"/>
                    </a:gs>
                  </a:gsLst>
                  <a:lin ang="0" scaled="1"/>
                </a:gradFill>
                <a:latin typeface="Century Gothic" charset="0"/>
              </a:defRPr>
            </a:lvl1pPr>
          </a:lstStyle>
          <a:p>
            <a:pPr marL="0" lvl="0" indent="0">
              <a:spcBef>
                <a:spcPts val="0"/>
              </a:spcBef>
              <a:buClr>
                <a:schemeClr val="tx2"/>
              </a:buClr>
              <a:buSzPct val="120000"/>
              <a:buFont typeface="Arial"/>
            </a:pPr>
            <a:r>
              <a:rPr lang="en-US"/>
              <a:t>Click to edit Master title style</a:t>
            </a:r>
            <a:endParaRPr lang="en-US" dirty="0"/>
          </a:p>
        </p:txBody>
      </p:sp>
      <p:sp>
        <p:nvSpPr>
          <p:cNvPr id="5" name="Text Placeholder 4">
            <a:extLst>
              <a:ext uri="{FF2B5EF4-FFF2-40B4-BE49-F238E27FC236}">
                <a16:creationId xmlns:a16="http://schemas.microsoft.com/office/drawing/2014/main" id="{2ADEF4D1-6EC1-45F0-9D3A-EB56B7FD3A48}"/>
              </a:ext>
            </a:extLst>
          </p:cNvPr>
          <p:cNvSpPr>
            <a:spLocks noGrp="1"/>
          </p:cNvSpPr>
          <p:nvPr>
            <p:ph type="body" sz="quarter" idx="10"/>
          </p:nvPr>
        </p:nvSpPr>
        <p:spPr>
          <a:xfrm>
            <a:off x="5285233" y="4286879"/>
            <a:ext cx="6171752" cy="369332"/>
          </a:xfrm>
        </p:spPr>
        <p:txBody>
          <a:bodyPr wrap="square">
            <a:spAutoFit/>
          </a:bodyPr>
          <a:lstStyle>
            <a:lvl1pPr marL="0" indent="0">
              <a:spcBef>
                <a:spcPts val="0"/>
              </a:spcBef>
              <a:buNone/>
              <a:defRPr sz="2400"/>
            </a:lvl1pPr>
          </a:lstStyle>
          <a:p>
            <a:pPr lvl="0"/>
            <a:r>
              <a:rPr lang="en-US"/>
              <a:t>Click to edit Master text styles</a:t>
            </a:r>
          </a:p>
        </p:txBody>
      </p:sp>
      <p:pic>
        <p:nvPicPr>
          <p:cNvPr id="8" name="Graphic 7">
            <a:extLst>
              <a:ext uri="{FF2B5EF4-FFF2-40B4-BE49-F238E27FC236}">
                <a16:creationId xmlns:a16="http://schemas.microsoft.com/office/drawing/2014/main" id="{5BB2E660-7C20-47D4-AC67-2A840D640B6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3200400" y="2569464"/>
            <a:ext cx="1719072" cy="1719072"/>
          </a:xfrm>
          <a:prstGeom prst="rect">
            <a:avLst/>
          </a:prstGeom>
        </p:spPr>
      </p:pic>
      <p:pic>
        <p:nvPicPr>
          <p:cNvPr id="11" name="Graphic 4">
            <a:extLst>
              <a:ext uri="{FF2B5EF4-FFF2-40B4-BE49-F238E27FC236}">
                <a16:creationId xmlns:a16="http://schemas.microsoft.com/office/drawing/2014/main" id="{17E82D52-6D9F-4953-AB78-96D802ACD24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invGray">
          <a:xfrm>
            <a:off x="5285839" y="582641"/>
            <a:ext cx="1255776" cy="409916"/>
          </a:xfrm>
          <a:prstGeom prst="rect">
            <a:avLst/>
          </a:prstGeom>
        </p:spPr>
      </p:pic>
    </p:spTree>
    <p:extLst>
      <p:ext uri="{BB962C8B-B14F-4D97-AF65-F5344CB8AC3E}">
        <p14:creationId xmlns:p14="http://schemas.microsoft.com/office/powerpoint/2010/main" val="3587649973"/>
      </p:ext>
    </p:extLst>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5760"/>
            <a:ext cx="11457432" cy="492443"/>
          </a:xfrm>
          <a:prstGeom prst="rect">
            <a:avLst/>
          </a:prstGeom>
        </p:spPr>
        <p:txBody>
          <a:bodyPr vert="horz" wrap="square" lIns="0" tIns="0" rIns="0" bIns="0" rtlCol="0" anchor="t"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365758" y="1142999"/>
            <a:ext cx="11457432" cy="4924425"/>
          </a:xfrm>
          <a:prstGeom prst="rect">
            <a:avLst/>
          </a:prstGeom>
        </p:spPr>
        <p:txBody>
          <a:bodyPr vert="horz" lIns="0" tIns="0" rIns="0" bIns="0" rtlCol="0">
            <a:no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389905633"/>
      </p:ext>
    </p:extLst>
  </p:cSld>
  <p:clrMap bg1="lt1" tx1="dk1" bg2="lt2" tx2="dk2" accent1="accent1" accent2="accent2" accent3="accent3" accent4="accent4" accent5="accent5" accent6="accent6" hlink="hlink" folHlink="folHlink"/>
  <p:sldLayoutIdLst>
    <p:sldLayoutId id="2147483771" r:id="rId1"/>
    <p:sldLayoutId id="2147483722" r:id="rId2"/>
    <p:sldLayoutId id="2147483784" r:id="rId3"/>
    <p:sldLayoutId id="2147483785" r:id="rId4"/>
    <p:sldLayoutId id="2147483681" r:id="rId5"/>
    <p:sldLayoutId id="2147483775" r:id="rId6"/>
    <p:sldLayoutId id="2147483715" r:id="rId7"/>
    <p:sldLayoutId id="2147483776" r:id="rId8"/>
    <p:sldLayoutId id="2147483707" r:id="rId9"/>
    <p:sldLayoutId id="2147483777" r:id="rId10"/>
    <p:sldLayoutId id="2147483780" r:id="rId11"/>
    <p:sldLayoutId id="2147483778" r:id="rId12"/>
    <p:sldLayoutId id="2147483657" r:id="rId13"/>
    <p:sldLayoutId id="2147483710" r:id="rId14"/>
    <p:sldLayoutId id="2147483682" r:id="rId15"/>
    <p:sldLayoutId id="2147483716" r:id="rId16"/>
    <p:sldLayoutId id="2147483765" r:id="rId17"/>
    <p:sldLayoutId id="2147483766" r:id="rId18"/>
    <p:sldLayoutId id="2147483769" r:id="rId19"/>
    <p:sldLayoutId id="2147483732" r:id="rId20"/>
    <p:sldLayoutId id="2147483770" r:id="rId21"/>
    <p:sldLayoutId id="2147483728" r:id="rId22"/>
    <p:sldLayoutId id="2147483683" r:id="rId23"/>
    <p:sldLayoutId id="2147483685" r:id="rId24"/>
    <p:sldLayoutId id="2147483730" r:id="rId25"/>
    <p:sldLayoutId id="2147483733" r:id="rId26"/>
    <p:sldLayoutId id="2147483689" r:id="rId27"/>
    <p:sldLayoutId id="2147483731" r:id="rId28"/>
    <p:sldLayoutId id="2147483718" r:id="rId29"/>
    <p:sldLayoutId id="2147483723" r:id="rId30"/>
    <p:sldLayoutId id="2147483787" r:id="rId31"/>
    <p:sldLayoutId id="2147483788" r:id="rId32"/>
    <p:sldLayoutId id="2147483688" r:id="rId33"/>
    <p:sldLayoutId id="2147483783" r:id="rId34"/>
    <p:sldLayoutId id="2147483691" r:id="rId35"/>
    <p:sldLayoutId id="2147483792" r:id="rId36"/>
    <p:sldLayoutId id="2147483782" r:id="rId37"/>
    <p:sldLayoutId id="2147483694" r:id="rId38"/>
    <p:sldLayoutId id="2147483789" r:id="rId39"/>
    <p:sldLayoutId id="2147483790" r:id="rId40"/>
    <p:sldLayoutId id="2147483791" r:id="rId41"/>
    <p:sldLayoutId id="2147483772" r:id="rId42"/>
    <p:sldLayoutId id="2147483768" r:id="rId43"/>
    <p:sldLayoutId id="2147483795" r:id="rId44"/>
  </p:sldLayoutIdLst>
  <p:transition>
    <p:fade/>
  </p:transition>
  <p:hf hdr="0" dt="0"/>
  <p:txStyles>
    <p:titleStyle>
      <a:lvl1pPr algn="l" defTabSz="612231" rtl="0" eaLnBrk="1" latinLnBrk="0" hangingPunct="1">
        <a:spcBef>
          <a:spcPts val="0"/>
        </a:spcBef>
        <a:buNone/>
        <a:defRPr lang="en-US" sz="3200" kern="1200" spc="-80" baseline="0" dirty="0">
          <a:gradFill>
            <a:gsLst>
              <a:gs pos="10577">
                <a:schemeClr val="tx2"/>
              </a:gs>
              <a:gs pos="45192">
                <a:schemeClr val="tx2"/>
              </a:gs>
            </a:gsLst>
            <a:lin ang="0" scaled="1"/>
          </a:gradFill>
          <a:latin typeface="+mn-lt"/>
          <a:ea typeface="+mn-ea"/>
          <a:cs typeface="+mn-cs"/>
        </a:defRPr>
      </a:lvl1pPr>
    </p:titleStyle>
    <p:bodyStyle>
      <a:lvl1pPr marL="230188" indent="-230188" algn="l" defTabSz="612231" rtl="0" eaLnBrk="1" latinLnBrk="0" hangingPunct="1">
        <a:spcBef>
          <a:spcPts val="1200"/>
        </a:spcBef>
        <a:buClr>
          <a:schemeClr val="tx1"/>
        </a:buClr>
        <a:buSzPct val="100000"/>
        <a:buFont typeface="Arial"/>
        <a:buChar char="•"/>
        <a:defRPr sz="2000" kern="1200">
          <a:gradFill>
            <a:gsLst>
              <a:gs pos="24519">
                <a:schemeClr val="tx1"/>
              </a:gs>
              <a:gs pos="52000">
                <a:schemeClr val="tx1"/>
              </a:gs>
            </a:gsLst>
            <a:lin ang="5400000" scaled="1"/>
          </a:gradFill>
          <a:latin typeface="+mn-lt"/>
          <a:ea typeface="+mn-ea"/>
          <a:cs typeface="Arial" panose="020B0604020202020204" pitchFamily="34" charset="0"/>
        </a:defRPr>
      </a:lvl1pPr>
      <a:lvl2pPr marL="461963" indent="-231775" algn="l" defTabSz="612231" rtl="0" eaLnBrk="1" latinLnBrk="0" hangingPunct="1">
        <a:spcBef>
          <a:spcPts val="600"/>
        </a:spcBef>
        <a:buClr>
          <a:schemeClr val="tx1"/>
        </a:buClr>
        <a:buSzPct val="90000"/>
        <a:buFont typeface="Courier New" panose="02070309020205020404" pitchFamily="49" charset="0"/>
        <a:buChar char="o"/>
        <a:defRPr sz="1800" kern="1200">
          <a:gradFill>
            <a:gsLst>
              <a:gs pos="24519">
                <a:schemeClr val="tx1"/>
              </a:gs>
              <a:gs pos="52000">
                <a:schemeClr val="tx1"/>
              </a:gs>
            </a:gsLst>
            <a:lin ang="5400000" scaled="1"/>
          </a:gradFill>
          <a:latin typeface="+mn-lt"/>
          <a:ea typeface="+mn-ea"/>
          <a:cs typeface="Arial" panose="020B0604020202020204" pitchFamily="34" charset="0"/>
        </a:defRPr>
      </a:lvl2pPr>
      <a:lvl3pPr marL="1530575" indent="-306115" algn="l" defTabSz="612231" rtl="0" eaLnBrk="1" latinLnBrk="0" hangingPunct="1">
        <a:spcBef>
          <a:spcPts val="0"/>
        </a:spcBef>
        <a:buFont typeface="Arial"/>
        <a:buChar char="•"/>
        <a:defRPr sz="1875" kern="1200">
          <a:solidFill>
            <a:schemeClr val="tx1"/>
          </a:solidFill>
          <a:latin typeface="+mn-lt"/>
          <a:ea typeface="+mn-ea"/>
          <a:cs typeface="+mn-cs"/>
        </a:defRPr>
      </a:lvl3pPr>
      <a:lvl4pPr marL="2142806" indent="-306115" algn="l" defTabSz="612231" rtl="0" eaLnBrk="1" latinLnBrk="0" hangingPunct="1">
        <a:spcBef>
          <a:spcPts val="0"/>
        </a:spcBef>
        <a:buFont typeface="Arial"/>
        <a:buChar char="–"/>
        <a:defRPr sz="1875" kern="1200">
          <a:solidFill>
            <a:schemeClr val="tx1"/>
          </a:solidFill>
          <a:latin typeface="+mn-lt"/>
          <a:ea typeface="+mn-ea"/>
          <a:cs typeface="+mn-cs"/>
        </a:defRPr>
      </a:lvl4pPr>
      <a:lvl5pPr marL="2755036" indent="-306115" algn="l" defTabSz="612231" rtl="0" eaLnBrk="1" latinLnBrk="0" hangingPunct="1">
        <a:spcBef>
          <a:spcPts val="0"/>
        </a:spcBef>
        <a:buFont typeface="Arial"/>
        <a:buChar char="»"/>
        <a:defRPr sz="1875" kern="1200">
          <a:solidFill>
            <a:schemeClr val="tx1"/>
          </a:solidFill>
          <a:latin typeface="+mn-lt"/>
          <a:ea typeface="+mn-ea"/>
          <a:cs typeface="+mn-cs"/>
        </a:defRPr>
      </a:lvl5pPr>
      <a:lvl6pPr marL="3367266" indent="-306115" algn="l" defTabSz="612231" rtl="0" eaLnBrk="1" latinLnBrk="0" hangingPunct="1">
        <a:spcBef>
          <a:spcPct val="20000"/>
        </a:spcBef>
        <a:buFont typeface="Arial"/>
        <a:buChar char="•"/>
        <a:defRPr sz="2679" kern="1200">
          <a:solidFill>
            <a:schemeClr val="tx1"/>
          </a:solidFill>
          <a:latin typeface="+mn-lt"/>
          <a:ea typeface="+mn-ea"/>
          <a:cs typeface="+mn-cs"/>
        </a:defRPr>
      </a:lvl6pPr>
      <a:lvl7pPr marL="3979497" indent="-306115" algn="l" defTabSz="612231" rtl="0" eaLnBrk="1" latinLnBrk="0" hangingPunct="1">
        <a:spcBef>
          <a:spcPct val="20000"/>
        </a:spcBef>
        <a:buFont typeface="Arial"/>
        <a:buChar char="•"/>
        <a:defRPr sz="2679" kern="1200">
          <a:solidFill>
            <a:schemeClr val="tx1"/>
          </a:solidFill>
          <a:latin typeface="+mn-lt"/>
          <a:ea typeface="+mn-ea"/>
          <a:cs typeface="+mn-cs"/>
        </a:defRPr>
      </a:lvl7pPr>
      <a:lvl8pPr marL="4591728" indent="-306115" algn="l" defTabSz="612231" rtl="0" eaLnBrk="1" latinLnBrk="0" hangingPunct="1">
        <a:spcBef>
          <a:spcPct val="20000"/>
        </a:spcBef>
        <a:buFont typeface="Arial"/>
        <a:buChar char="•"/>
        <a:defRPr sz="2679" kern="1200">
          <a:solidFill>
            <a:schemeClr val="tx1"/>
          </a:solidFill>
          <a:latin typeface="+mn-lt"/>
          <a:ea typeface="+mn-ea"/>
          <a:cs typeface="+mn-cs"/>
        </a:defRPr>
      </a:lvl8pPr>
      <a:lvl9pPr marL="5203958" indent="-306115" algn="l" defTabSz="612231" rtl="0" eaLnBrk="1" latinLnBrk="0" hangingPunct="1">
        <a:spcBef>
          <a:spcPct val="20000"/>
        </a:spcBef>
        <a:buFont typeface="Arial"/>
        <a:buChar char="•"/>
        <a:defRPr sz="2679" kern="1200">
          <a:solidFill>
            <a:schemeClr val="tx1"/>
          </a:solidFill>
          <a:latin typeface="+mn-lt"/>
          <a:ea typeface="+mn-ea"/>
          <a:cs typeface="+mn-cs"/>
        </a:defRPr>
      </a:lvl9pPr>
    </p:bodyStyle>
    <p:otherStyle>
      <a:defPPr>
        <a:defRPr lang="en-US"/>
      </a:defPPr>
      <a:lvl1pPr marL="0" algn="l" defTabSz="612231" rtl="0" eaLnBrk="1" latinLnBrk="0" hangingPunct="1">
        <a:defRPr sz="2411" kern="1200">
          <a:solidFill>
            <a:schemeClr val="tx1"/>
          </a:solidFill>
          <a:latin typeface="+mn-lt"/>
          <a:ea typeface="+mn-ea"/>
          <a:cs typeface="+mn-cs"/>
        </a:defRPr>
      </a:lvl1pPr>
      <a:lvl2pPr marL="612231" algn="l" defTabSz="612231" rtl="0" eaLnBrk="1" latinLnBrk="0" hangingPunct="1">
        <a:defRPr sz="2411" kern="1200">
          <a:solidFill>
            <a:schemeClr val="tx1"/>
          </a:solidFill>
          <a:latin typeface="+mn-lt"/>
          <a:ea typeface="+mn-ea"/>
          <a:cs typeface="+mn-cs"/>
        </a:defRPr>
      </a:lvl2pPr>
      <a:lvl3pPr marL="1224460" algn="l" defTabSz="612231" rtl="0" eaLnBrk="1" latinLnBrk="0" hangingPunct="1">
        <a:defRPr sz="2411" kern="1200">
          <a:solidFill>
            <a:schemeClr val="tx1"/>
          </a:solidFill>
          <a:latin typeface="+mn-lt"/>
          <a:ea typeface="+mn-ea"/>
          <a:cs typeface="+mn-cs"/>
        </a:defRPr>
      </a:lvl3pPr>
      <a:lvl4pPr marL="1836691" algn="l" defTabSz="612231" rtl="0" eaLnBrk="1" latinLnBrk="0" hangingPunct="1">
        <a:defRPr sz="2411" kern="1200">
          <a:solidFill>
            <a:schemeClr val="tx1"/>
          </a:solidFill>
          <a:latin typeface="+mn-lt"/>
          <a:ea typeface="+mn-ea"/>
          <a:cs typeface="+mn-cs"/>
        </a:defRPr>
      </a:lvl4pPr>
      <a:lvl5pPr marL="2448921" algn="l" defTabSz="612231" rtl="0" eaLnBrk="1" latinLnBrk="0" hangingPunct="1">
        <a:defRPr sz="2411" kern="1200">
          <a:solidFill>
            <a:schemeClr val="tx1"/>
          </a:solidFill>
          <a:latin typeface="+mn-lt"/>
          <a:ea typeface="+mn-ea"/>
          <a:cs typeface="+mn-cs"/>
        </a:defRPr>
      </a:lvl5pPr>
      <a:lvl6pPr marL="3061151" algn="l" defTabSz="612231" rtl="0" eaLnBrk="1" latinLnBrk="0" hangingPunct="1">
        <a:defRPr sz="2411" kern="1200">
          <a:solidFill>
            <a:schemeClr val="tx1"/>
          </a:solidFill>
          <a:latin typeface="+mn-lt"/>
          <a:ea typeface="+mn-ea"/>
          <a:cs typeface="+mn-cs"/>
        </a:defRPr>
      </a:lvl6pPr>
      <a:lvl7pPr marL="3673381" algn="l" defTabSz="612231" rtl="0" eaLnBrk="1" latinLnBrk="0" hangingPunct="1">
        <a:defRPr sz="2411" kern="1200">
          <a:solidFill>
            <a:schemeClr val="tx1"/>
          </a:solidFill>
          <a:latin typeface="+mn-lt"/>
          <a:ea typeface="+mn-ea"/>
          <a:cs typeface="+mn-cs"/>
        </a:defRPr>
      </a:lvl7pPr>
      <a:lvl8pPr marL="4285613" algn="l" defTabSz="612231" rtl="0" eaLnBrk="1" latinLnBrk="0" hangingPunct="1">
        <a:defRPr sz="2411" kern="1200">
          <a:solidFill>
            <a:schemeClr val="tx1"/>
          </a:solidFill>
          <a:latin typeface="+mn-lt"/>
          <a:ea typeface="+mn-ea"/>
          <a:cs typeface="+mn-cs"/>
        </a:defRPr>
      </a:lvl8pPr>
      <a:lvl9pPr marL="4897843" algn="l" defTabSz="612231" rtl="0" eaLnBrk="1" latinLnBrk="0" hangingPunct="1">
        <a:defRPr sz="241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9" userDrawn="1">
          <p15:clr>
            <a:srgbClr val="F26B43"/>
          </p15:clr>
        </p15:guide>
        <p15:guide id="2" pos="229" userDrawn="1">
          <p15:clr>
            <a:srgbClr val="F26B43"/>
          </p15:clr>
        </p15:guide>
        <p15:guide id="3" orient="horz" pos="3822" userDrawn="1">
          <p15:clr>
            <a:srgbClr val="F26B43"/>
          </p15:clr>
        </p15:guide>
        <p15:guide id="16" orient="horz" pos="1087" userDrawn="1">
          <p15:clr>
            <a:srgbClr val="A4A3A4"/>
          </p15:clr>
        </p15:guide>
        <p15:guide id="17" orient="horz" pos="719" userDrawn="1">
          <p15:clr>
            <a:srgbClr val="F26B43"/>
          </p15:clr>
        </p15:guide>
        <p15:guide id="18" pos="7449" userDrawn="1">
          <p15:clr>
            <a:srgbClr val="F26B43"/>
          </p15:clr>
        </p15:guide>
        <p15:guide id="19" pos="456" userDrawn="1">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2.xml"/><Relationship Id="rId1" Type="http://schemas.openxmlformats.org/officeDocument/2006/relationships/vmlDrawing" Target="../drawings/vmlDrawing1.vml"/><Relationship Id="rId4" Type="http://schemas.openxmlformats.org/officeDocument/2006/relationships/image" Target="../media/image44.wmf"/></Relationships>
</file>

<file path=ppt/slides/_rels/slide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731520" y="2835903"/>
            <a:ext cx="5178743" cy="1046440"/>
          </a:xfrm>
        </p:spPr>
        <p:txBody>
          <a:bodyPr/>
          <a:lstStyle/>
          <a:p>
            <a:r>
              <a:rPr lang="en-US" sz="3600" dirty="0" smtClean="0"/>
              <a:t>Security Questionnaires </a:t>
            </a:r>
            <a:r>
              <a:rPr lang="en-US" dirty="0" smtClean="0"/>
              <a:t>– </a:t>
            </a:r>
            <a:r>
              <a:rPr lang="en-US" sz="2800" dirty="0" smtClean="0"/>
              <a:t>Solution Analysis &amp; Design Team </a:t>
            </a:r>
            <a:endParaRPr lang="en-US" sz="2800" dirty="0"/>
          </a:p>
        </p:txBody>
      </p:sp>
      <p:sp>
        <p:nvSpPr>
          <p:cNvPr id="16" name="Text Placeholder 15"/>
          <p:cNvSpPr>
            <a:spLocks noGrp="1"/>
          </p:cNvSpPr>
          <p:nvPr>
            <p:ph type="body" sz="quarter" idx="10"/>
          </p:nvPr>
        </p:nvSpPr>
        <p:spPr>
          <a:xfrm>
            <a:off x="731520" y="4286879"/>
            <a:ext cx="5178743" cy="307777"/>
          </a:xfrm>
        </p:spPr>
        <p:txBody>
          <a:bodyPr/>
          <a:lstStyle/>
          <a:p>
            <a:r>
              <a:rPr lang="en-US" dirty="0" smtClean="0"/>
              <a:t>Global Growth Summit 2021</a:t>
            </a:r>
            <a:endParaRPr lang="en-US" dirty="0"/>
          </a:p>
        </p:txBody>
      </p:sp>
      <p:sp>
        <p:nvSpPr>
          <p:cNvPr id="3" name="Slide Number Placeholder 2"/>
          <p:cNvSpPr>
            <a:spLocks noGrp="1"/>
          </p:cNvSpPr>
          <p:nvPr>
            <p:ph type="sldNum" sz="quarter" idx="4294967295"/>
          </p:nvPr>
        </p:nvSpPr>
        <p:spPr/>
        <p:txBody>
          <a:bodyPr/>
          <a:lstStyle/>
          <a:p>
            <a:fld id="{45F44860-991C-0041-ACC5-3DDF6BE47F9A}" type="slidenum">
              <a:rPr lang="en-US" smtClean="0"/>
              <a:pPr/>
              <a:t>1</a:t>
            </a:fld>
            <a:endParaRPr lang="en-US"/>
          </a:p>
        </p:txBody>
      </p:sp>
    </p:spTree>
    <p:extLst>
      <p:ext uri="{BB962C8B-B14F-4D97-AF65-F5344CB8AC3E}">
        <p14:creationId xmlns:p14="http://schemas.microsoft.com/office/powerpoint/2010/main" val="221960077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pPr algn="ctr"/>
            <a:r>
              <a:rPr lang="en-US" dirty="0" smtClean="0"/>
              <a:t>Security Questionnaires and Assessments</a:t>
            </a:r>
            <a:endParaRPr lang="en-US" dirty="0"/>
          </a:p>
        </p:txBody>
      </p:sp>
      <p:sp>
        <p:nvSpPr>
          <p:cNvPr id="23" name="Text Placeholder 22"/>
          <p:cNvSpPr>
            <a:spLocks noGrp="1"/>
          </p:cNvSpPr>
          <p:nvPr>
            <p:ph type="body" sz="quarter" idx="10"/>
          </p:nvPr>
        </p:nvSpPr>
        <p:spPr>
          <a:xfrm>
            <a:off x="363538" y="1554269"/>
            <a:ext cx="11457432" cy="4616648"/>
          </a:xfrm>
        </p:spPr>
        <p:txBody>
          <a:bodyPr/>
          <a:lstStyle/>
          <a:p>
            <a:pPr marL="0" indent="0">
              <a:buNone/>
            </a:pPr>
            <a:r>
              <a:rPr lang="en-US" sz="1600" dirty="0" smtClean="0"/>
              <a:t>Teladoc Health receives security questionnaire and assessment requests from current and prospective customers, internal teams and third party organizations. The primary purpose of these security requests is to provide information to interested parties regarding the organization’s technical security posture and compliance with industry-recognized standards and frameworks. </a:t>
            </a:r>
          </a:p>
          <a:p>
            <a:r>
              <a:rPr lang="en-US" sz="1600" dirty="0" smtClean="0"/>
              <a:t>For many customers, this information is required to support the sales and procurement processes, for implementation planning and for regularly scheduled </a:t>
            </a:r>
            <a:r>
              <a:rPr lang="en-US" sz="1600" dirty="0" smtClean="0"/>
              <a:t>product and application </a:t>
            </a:r>
            <a:r>
              <a:rPr lang="en-US" sz="1600" dirty="0" smtClean="0"/>
              <a:t>technical reviews and updates.</a:t>
            </a:r>
          </a:p>
          <a:p>
            <a:r>
              <a:rPr lang="en-US" sz="1600" dirty="0" smtClean="0"/>
              <a:t>Commonly requested information topics </a:t>
            </a:r>
            <a:r>
              <a:rPr lang="en-US" sz="1600" dirty="0" smtClean="0"/>
              <a:t>include: </a:t>
            </a:r>
            <a:r>
              <a:rPr lang="en-US" sz="1600" dirty="0" smtClean="0"/>
              <a:t>technical </a:t>
            </a:r>
            <a:r>
              <a:rPr lang="en-US" sz="1600" dirty="0"/>
              <a:t>product, application, networking, architecture, </a:t>
            </a:r>
            <a:r>
              <a:rPr lang="en-US" sz="1600" dirty="0" smtClean="0"/>
              <a:t>IT, data and </a:t>
            </a:r>
            <a:r>
              <a:rPr lang="en-US" sz="1600" dirty="0"/>
              <a:t>security </a:t>
            </a:r>
            <a:r>
              <a:rPr lang="en-US" sz="1600" dirty="0" smtClean="0"/>
              <a:t>controls and compliance.</a:t>
            </a:r>
          </a:p>
          <a:p>
            <a:r>
              <a:rPr lang="en-US" sz="1600" dirty="0" smtClean="0"/>
              <a:t>Questionnaires and assessments are received in a variety of document formats, through online portal applications and often with direct customer conversations.</a:t>
            </a:r>
          </a:p>
          <a:p>
            <a:r>
              <a:rPr lang="en-US" sz="1600" dirty="0" smtClean="0"/>
              <a:t>R</a:t>
            </a:r>
            <a:r>
              <a:rPr lang="en-US" sz="1600" dirty="0" smtClean="0"/>
              <a:t>equirements for security questionnaires range </a:t>
            </a:r>
            <a:r>
              <a:rPr lang="en-US" sz="1600" dirty="0" smtClean="0"/>
              <a:t>from standard checklists to industry framework-based documents with multiple hundreds of questions requiring responses.</a:t>
            </a:r>
          </a:p>
          <a:p>
            <a:r>
              <a:rPr lang="en-US" sz="1600" dirty="0" smtClean="0"/>
              <a:t>Most customers manage the security questionnaire and assessment process directly. Some choose to enlist third party consulting companies to administer for the customer.</a:t>
            </a:r>
          </a:p>
          <a:p>
            <a:r>
              <a:rPr lang="en-US" sz="1600" dirty="0" smtClean="0"/>
              <a:t>Teladoc Health is working to standardize </a:t>
            </a:r>
            <a:r>
              <a:rPr lang="en-US" sz="1600" dirty="0" smtClean="0"/>
              <a:t>responses applicable </a:t>
            </a:r>
            <a:r>
              <a:rPr lang="en-US" sz="1600" dirty="0" smtClean="0"/>
              <a:t>for the integrated organization.  </a:t>
            </a:r>
            <a:endParaRPr lang="en-US" sz="1600" dirty="0"/>
          </a:p>
        </p:txBody>
      </p:sp>
      <p:sp>
        <p:nvSpPr>
          <p:cNvPr id="24" name="Text Placeholder 23"/>
          <p:cNvSpPr>
            <a:spLocks noGrp="1"/>
          </p:cNvSpPr>
          <p:nvPr>
            <p:ph type="body" sz="quarter" idx="11"/>
          </p:nvPr>
        </p:nvSpPr>
        <p:spPr>
          <a:xfrm>
            <a:off x="363538" y="6273011"/>
            <a:ext cx="11460163" cy="138499"/>
          </a:xfrm>
        </p:spPr>
        <p:txBody>
          <a:bodyPr/>
          <a:lstStyle/>
          <a:p>
            <a:endParaRPr lang="en-US" dirty="0"/>
          </a:p>
        </p:txBody>
      </p:sp>
      <p:sp>
        <p:nvSpPr>
          <p:cNvPr id="25" name="Text Placeholder 24"/>
          <p:cNvSpPr>
            <a:spLocks noGrp="1"/>
          </p:cNvSpPr>
          <p:nvPr>
            <p:ph type="body" sz="quarter" idx="12"/>
          </p:nvPr>
        </p:nvSpPr>
        <p:spPr/>
        <p:txBody>
          <a:bodyPr/>
          <a:lstStyle/>
          <a:p>
            <a:r>
              <a:rPr lang="en-US" dirty="0" smtClean="0"/>
              <a:t>Purpose and Scope</a:t>
            </a:r>
            <a:endParaRPr lang="en-US" dirty="0"/>
          </a:p>
        </p:txBody>
      </p:sp>
    </p:spTree>
    <p:extLst>
      <p:ext uri="{BB962C8B-B14F-4D97-AF65-F5344CB8AC3E}">
        <p14:creationId xmlns:p14="http://schemas.microsoft.com/office/powerpoint/2010/main" val="228806740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pPr algn="ctr"/>
            <a:r>
              <a:rPr lang="en-US" dirty="0" smtClean="0"/>
              <a:t>Security Questionnaires and Assessments</a:t>
            </a:r>
            <a:endParaRPr lang="en-US" dirty="0"/>
          </a:p>
        </p:txBody>
      </p:sp>
      <p:sp>
        <p:nvSpPr>
          <p:cNvPr id="23" name="Text Placeholder 22"/>
          <p:cNvSpPr>
            <a:spLocks noGrp="1"/>
          </p:cNvSpPr>
          <p:nvPr>
            <p:ph type="body" sz="quarter" idx="10"/>
          </p:nvPr>
        </p:nvSpPr>
        <p:spPr>
          <a:xfrm>
            <a:off x="363093" y="1555976"/>
            <a:ext cx="11457432" cy="4524315"/>
          </a:xfrm>
        </p:spPr>
        <p:txBody>
          <a:bodyPr/>
          <a:lstStyle/>
          <a:p>
            <a:r>
              <a:rPr lang="en-US" sz="1600" dirty="0" smtClean="0"/>
              <a:t>Questionnaires and assessments submitted by requestor to SecurityDocumentsRequest@InTouchHealth.com</a:t>
            </a:r>
          </a:p>
          <a:p>
            <a:r>
              <a:rPr lang="en-US" sz="1600" dirty="0" smtClean="0"/>
              <a:t>Request must include the completed and submitted Security Document Request (SDR) through the Salesforce.com Request object. The </a:t>
            </a:r>
            <a:r>
              <a:rPr lang="en-US" sz="1600" dirty="0" smtClean="0"/>
              <a:t>SDR </a:t>
            </a:r>
            <a:r>
              <a:rPr lang="en-US" sz="1600" dirty="0" smtClean="0"/>
              <a:t>is also available in a Word document and attached here: </a:t>
            </a:r>
          </a:p>
          <a:p>
            <a:r>
              <a:rPr lang="en-US" sz="1600" dirty="0" smtClean="0"/>
              <a:t>The Security Document Request (SDR</a:t>
            </a:r>
            <a:r>
              <a:rPr lang="en-US" sz="1600" dirty="0" smtClean="0"/>
              <a:t>) </a:t>
            </a:r>
            <a:r>
              <a:rPr lang="en-US" sz="1600" dirty="0" smtClean="0"/>
              <a:t>serves </a:t>
            </a:r>
            <a:r>
              <a:rPr lang="en-US" sz="1600" dirty="0"/>
              <a:t>to provide </a:t>
            </a:r>
            <a:r>
              <a:rPr lang="en-US" sz="1600" dirty="0" smtClean="0"/>
              <a:t>necessary information</a:t>
            </a:r>
            <a:r>
              <a:rPr lang="en-US" sz="1600" dirty="0"/>
              <a:t>, including the product(s) and application(s</a:t>
            </a:r>
            <a:r>
              <a:rPr lang="en-US" sz="1600" dirty="0" smtClean="0"/>
              <a:t>) addressed, which assists </a:t>
            </a:r>
            <a:r>
              <a:rPr lang="en-US" sz="1600" dirty="0"/>
              <a:t>with properly documenting and completing the security </a:t>
            </a:r>
            <a:r>
              <a:rPr lang="en-US" sz="1600" dirty="0" smtClean="0"/>
              <a:t>review.</a:t>
            </a:r>
          </a:p>
          <a:p>
            <a:r>
              <a:rPr lang="en-US" sz="1600" dirty="0" smtClean="0"/>
              <a:t>The </a:t>
            </a:r>
            <a:r>
              <a:rPr lang="en-US" sz="1600" dirty="0" smtClean="0"/>
              <a:t>Servic</a:t>
            </a:r>
            <a:r>
              <a:rPr lang="en-US" sz="1600" dirty="0" smtClean="0"/>
              <a:t>e Level</a:t>
            </a:r>
            <a:r>
              <a:rPr lang="en-US" sz="1600" dirty="0" smtClean="0"/>
              <a:t> Agreement (SLA) </a:t>
            </a:r>
            <a:r>
              <a:rPr lang="en-US" sz="1600" dirty="0" smtClean="0"/>
              <a:t>for review and completion of security questionnaires and assessments is two weeks from the date the completed Security Document </a:t>
            </a:r>
            <a:r>
              <a:rPr lang="en-US" sz="1600" dirty="0" smtClean="0"/>
              <a:t>Request is </a:t>
            </a:r>
            <a:r>
              <a:rPr lang="en-US" sz="1600" dirty="0" smtClean="0"/>
              <a:t>received.</a:t>
            </a:r>
          </a:p>
          <a:p>
            <a:r>
              <a:rPr lang="en-US" sz="1600" dirty="0" smtClean="0"/>
              <a:t>Security questionnaire status updates are provided daily by e-mail communication </a:t>
            </a:r>
          </a:p>
          <a:p>
            <a:r>
              <a:rPr lang="en-US" sz="1600" dirty="0" smtClean="0"/>
              <a:t>For legacy Teladoc Health products and applications, including LP and Core, requests are submitted and this team will work and partner with the Teladoc Health colleagues to provide requested </a:t>
            </a:r>
            <a:r>
              <a:rPr lang="en-US" sz="1600" dirty="0" smtClean="0"/>
              <a:t>information</a:t>
            </a:r>
          </a:p>
          <a:p>
            <a:pPr lvl="0">
              <a:buClr>
                <a:srgbClr val="000000"/>
              </a:buClr>
            </a:pPr>
            <a:r>
              <a:rPr lang="en-US" sz="1600" dirty="0">
                <a:gradFill>
                  <a:gsLst>
                    <a:gs pos="24519">
                      <a:srgbClr val="000000"/>
                    </a:gs>
                    <a:gs pos="52000">
                      <a:srgbClr val="000000"/>
                    </a:gs>
                  </a:gsLst>
                  <a:lin ang="5400000" scaled="1"/>
                </a:gradFill>
              </a:rPr>
              <a:t>For legacy Livongo products and applications, requests can be submitted and this team will work with legacy Livongo Health colleagues to provide requested information.  </a:t>
            </a:r>
            <a:endParaRPr lang="en-US" sz="1600" dirty="0" smtClean="0"/>
          </a:p>
          <a:p>
            <a:r>
              <a:rPr lang="en-US" sz="1600" dirty="0" smtClean="0"/>
              <a:t>For legacy InTouch Health products and applications, submit either through the SFDC Request object or with the attached Word document</a:t>
            </a:r>
            <a:r>
              <a:rPr lang="en-US" sz="1600" dirty="0" smtClean="0"/>
              <a:t>.</a:t>
            </a:r>
            <a:endParaRPr lang="en-US" sz="1600" dirty="0" smtClean="0"/>
          </a:p>
        </p:txBody>
      </p:sp>
      <p:sp>
        <p:nvSpPr>
          <p:cNvPr id="24" name="Text Placeholder 23"/>
          <p:cNvSpPr>
            <a:spLocks noGrp="1"/>
          </p:cNvSpPr>
          <p:nvPr>
            <p:ph type="body" sz="quarter" idx="11"/>
          </p:nvPr>
        </p:nvSpPr>
        <p:spPr>
          <a:xfrm>
            <a:off x="363538" y="6273011"/>
            <a:ext cx="11460163" cy="138499"/>
          </a:xfrm>
        </p:spPr>
        <p:txBody>
          <a:bodyPr/>
          <a:lstStyle/>
          <a:p>
            <a:endParaRPr lang="en-US" dirty="0"/>
          </a:p>
        </p:txBody>
      </p:sp>
      <p:sp>
        <p:nvSpPr>
          <p:cNvPr id="25" name="Text Placeholder 24"/>
          <p:cNvSpPr>
            <a:spLocks noGrp="1"/>
          </p:cNvSpPr>
          <p:nvPr>
            <p:ph type="body" sz="quarter" idx="12"/>
          </p:nvPr>
        </p:nvSpPr>
        <p:spPr/>
        <p:txBody>
          <a:bodyPr/>
          <a:lstStyle/>
          <a:p>
            <a:r>
              <a:rPr lang="en-US" dirty="0" smtClean="0"/>
              <a:t>Process and Support     </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18140257"/>
              </p:ext>
            </p:extLst>
          </p:nvPr>
        </p:nvGraphicFramePr>
        <p:xfrm>
          <a:off x="10442145" y="1892518"/>
          <a:ext cx="914400" cy="771525"/>
        </p:xfrm>
        <a:graphic>
          <a:graphicData uri="http://schemas.openxmlformats.org/presentationml/2006/ole">
            <mc:AlternateContent xmlns:mc="http://schemas.openxmlformats.org/markup-compatibility/2006">
              <mc:Choice xmlns:v="urn:schemas-microsoft-com:vml" Requires="v">
                <p:oleObj spid="_x0000_s1042"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10442145" y="1892518"/>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424279683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pPr algn="ctr"/>
            <a:r>
              <a:rPr lang="en-US" dirty="0" smtClean="0"/>
              <a:t>Security Questionnaires and Assessments</a:t>
            </a:r>
            <a:endParaRPr lang="en-US" dirty="0"/>
          </a:p>
        </p:txBody>
      </p:sp>
      <p:sp>
        <p:nvSpPr>
          <p:cNvPr id="24" name="Text Placeholder 23"/>
          <p:cNvSpPr>
            <a:spLocks noGrp="1"/>
          </p:cNvSpPr>
          <p:nvPr>
            <p:ph type="body" sz="quarter" idx="11"/>
          </p:nvPr>
        </p:nvSpPr>
        <p:spPr>
          <a:xfrm>
            <a:off x="363538" y="6273011"/>
            <a:ext cx="11460163" cy="138499"/>
          </a:xfrm>
        </p:spPr>
        <p:txBody>
          <a:bodyPr/>
          <a:lstStyle/>
          <a:p>
            <a:endParaRPr lang="en-US" dirty="0"/>
          </a:p>
        </p:txBody>
      </p:sp>
      <p:sp>
        <p:nvSpPr>
          <p:cNvPr id="25" name="Text Placeholder 24"/>
          <p:cNvSpPr>
            <a:spLocks noGrp="1"/>
          </p:cNvSpPr>
          <p:nvPr>
            <p:ph type="body" sz="quarter" idx="12"/>
          </p:nvPr>
        </p:nvSpPr>
        <p:spPr/>
        <p:txBody>
          <a:bodyPr/>
          <a:lstStyle/>
          <a:p>
            <a:r>
              <a:rPr lang="en-US" dirty="0" smtClean="0"/>
              <a:t>Process Request Workflow</a:t>
            </a:r>
            <a:r>
              <a:rPr lang="en-US" dirty="0" smtClean="0"/>
              <a:t>     </a:t>
            </a:r>
            <a:endParaRPr lang="en-US" dirty="0"/>
          </a:p>
        </p:txBody>
      </p:sp>
      <p:pic>
        <p:nvPicPr>
          <p:cNvPr id="2051" name="Picture 3"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302590"/>
            <a:ext cx="8074325" cy="497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835585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B8E96074-CB2F-45C7-B6E6-8A3040F1C5D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2575" y="2738987"/>
            <a:ext cx="5654805" cy="3523150"/>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22">
            <a:extLst>
              <a:ext uri="{FF2B5EF4-FFF2-40B4-BE49-F238E27FC236}">
                <a16:creationId xmlns:a16="http://schemas.microsoft.com/office/drawing/2014/main" id="{8613EFC6-7AEA-4FE7-9D9D-7D96A22ACA1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63732" y="2739984"/>
            <a:ext cx="5745693" cy="3519612"/>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65EDFF14-44A5-4513-8580-C4CFD475A5D2}"/>
              </a:ext>
            </a:extLst>
          </p:cNvPr>
          <p:cNvSpPr/>
          <p:nvPr/>
        </p:nvSpPr>
        <p:spPr>
          <a:xfrm>
            <a:off x="477012" y="229014"/>
            <a:ext cx="11237976" cy="1860716"/>
          </a:xfrm>
          <a:prstGeom prst="rect">
            <a:avLst/>
          </a:prstGeom>
          <a:solidFill>
            <a:schemeClr val="bg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D1ED48-5323-41F3-B31B-E1E156CA90E3}"/>
              </a:ext>
            </a:extLst>
          </p:cNvPr>
          <p:cNvSpPr txBox="1"/>
          <p:nvPr/>
        </p:nvSpPr>
        <p:spPr>
          <a:xfrm>
            <a:off x="0" y="355266"/>
            <a:ext cx="12192000" cy="1652514"/>
          </a:xfrm>
          <a:prstGeom prst="rect">
            <a:avLst/>
          </a:prstGeom>
          <a:noFill/>
        </p:spPr>
        <p:txBody>
          <a:bodyPr vert="horz" lIns="91440" tIns="45720" rIns="91440" bIns="45720" rtlCol="0" anchor="t" anchorCtr="0">
            <a:normAutofit/>
          </a:bodyPr>
          <a:lstStyle/>
          <a:p>
            <a:pPr algn="ctr">
              <a:lnSpc>
                <a:spcPct val="90000"/>
              </a:lnSpc>
              <a:spcBef>
                <a:spcPct val="0"/>
              </a:spcBef>
              <a:spcAft>
                <a:spcPts val="600"/>
              </a:spcAft>
            </a:pPr>
            <a:r>
              <a:rPr lang="en-US" sz="4200" dirty="0">
                <a:solidFill>
                  <a:schemeClr val="bg1"/>
                </a:solidFill>
                <a:latin typeface="Avenir Next LT Pro" panose="020B0504020202020204" pitchFamily="34" charset="0"/>
              </a:rPr>
              <a:t>Month over Month Security Metrics</a:t>
            </a:r>
          </a:p>
          <a:p>
            <a:pPr algn="ctr">
              <a:lnSpc>
                <a:spcPct val="90000"/>
              </a:lnSpc>
              <a:spcBef>
                <a:spcPct val="0"/>
              </a:spcBef>
              <a:spcAft>
                <a:spcPts val="300"/>
              </a:spcAft>
            </a:pPr>
            <a:r>
              <a:rPr lang="en-US" sz="2800" b="1" dirty="0">
                <a:solidFill>
                  <a:srgbClr val="4FFFE2"/>
                </a:solidFill>
                <a:latin typeface="Avenir Next LT Pro" panose="020B0504020202020204" pitchFamily="34" charset="0"/>
                <a:ea typeface="+mj-ea"/>
                <a:cs typeface="+mj-cs"/>
              </a:rPr>
              <a:t>Solution Analysis and Design Team</a:t>
            </a:r>
          </a:p>
          <a:p>
            <a:pPr algn="ctr">
              <a:lnSpc>
                <a:spcPct val="90000"/>
              </a:lnSpc>
              <a:spcBef>
                <a:spcPct val="0"/>
              </a:spcBef>
              <a:spcAft>
                <a:spcPts val="300"/>
              </a:spcAft>
            </a:pPr>
            <a:r>
              <a:rPr lang="en-US" dirty="0">
                <a:solidFill>
                  <a:schemeClr val="bg1">
                    <a:lumMod val="85000"/>
                  </a:schemeClr>
                </a:solidFill>
                <a:latin typeface="Avenir Next LT Pro" panose="020B0504020202020204" pitchFamily="34" charset="0"/>
                <a:ea typeface="+mj-ea"/>
                <a:cs typeface="+mj-cs"/>
              </a:rPr>
              <a:t>“Extraordinary Designs for Extraordinary Customers”</a:t>
            </a:r>
          </a:p>
          <a:p>
            <a:pPr algn="ctr">
              <a:lnSpc>
                <a:spcPct val="90000"/>
              </a:lnSpc>
              <a:spcBef>
                <a:spcPct val="0"/>
              </a:spcBef>
              <a:spcAft>
                <a:spcPts val="600"/>
              </a:spcAft>
            </a:pPr>
            <a:endParaRPr lang="en-US" sz="2500" dirty="0">
              <a:latin typeface="Avenir Next LT Pro" panose="020B0504020202020204" pitchFamily="34" charset="0"/>
              <a:ea typeface="+mj-ea"/>
              <a:cs typeface="+mj-cs"/>
            </a:endParaRPr>
          </a:p>
        </p:txBody>
      </p:sp>
      <p:sp>
        <p:nvSpPr>
          <p:cNvPr id="3" name="TextBox 2">
            <a:extLst>
              <a:ext uri="{FF2B5EF4-FFF2-40B4-BE49-F238E27FC236}">
                <a16:creationId xmlns:a16="http://schemas.microsoft.com/office/drawing/2014/main" id="{2484F02E-ACCA-453D-ACEE-134276C08690}"/>
              </a:ext>
            </a:extLst>
          </p:cNvPr>
          <p:cNvSpPr txBox="1"/>
          <p:nvPr/>
        </p:nvSpPr>
        <p:spPr>
          <a:xfrm>
            <a:off x="477012" y="2299289"/>
            <a:ext cx="10405534" cy="369332"/>
          </a:xfrm>
          <a:prstGeom prst="rect">
            <a:avLst/>
          </a:prstGeom>
          <a:noFill/>
        </p:spPr>
        <p:txBody>
          <a:bodyPr wrap="square" rtlCol="0">
            <a:spAutoFit/>
          </a:bodyPr>
          <a:lstStyle/>
          <a:p>
            <a:r>
              <a:rPr lang="en-US" dirty="0">
                <a:latin typeface="Avenir Next LT Pro" panose="020B0504020202020204" pitchFamily="34" charset="0"/>
              </a:rPr>
              <a:t>Security Questionnaires:</a:t>
            </a:r>
          </a:p>
        </p:txBody>
      </p:sp>
    </p:spTree>
    <p:extLst>
      <p:ext uri="{BB962C8B-B14F-4D97-AF65-F5344CB8AC3E}">
        <p14:creationId xmlns:p14="http://schemas.microsoft.com/office/powerpoint/2010/main" val="1965860414"/>
      </p:ext>
    </p:extLst>
  </p:cSld>
  <p:clrMapOvr>
    <a:masterClrMapping/>
  </p:clrMapOvr>
</p:sld>
</file>

<file path=ppt/theme/theme1.xml><?xml version="1.0" encoding="utf-8"?>
<a:theme xmlns:a="http://schemas.openxmlformats.org/drawingml/2006/main" name="4-60176_Teledoc_Template">
  <a:themeElements>
    <a:clrScheme name="Teladocs_v03">
      <a:dk1>
        <a:srgbClr val="000000"/>
      </a:dk1>
      <a:lt1>
        <a:srgbClr val="FFFFFF"/>
      </a:lt1>
      <a:dk2>
        <a:srgbClr val="351F65"/>
      </a:dk2>
      <a:lt2>
        <a:srgbClr val="E6E7E8"/>
      </a:lt2>
      <a:accent1>
        <a:srgbClr val="351F65"/>
      </a:accent1>
      <a:accent2>
        <a:srgbClr val="5949A7"/>
      </a:accent2>
      <a:accent3>
        <a:srgbClr val="F6BE00"/>
      </a:accent3>
      <a:accent4>
        <a:srgbClr val="00B5E2"/>
      </a:accent4>
      <a:accent5>
        <a:srgbClr val="C8C9C7"/>
      </a:accent5>
      <a:accent6>
        <a:srgbClr val="888B8D"/>
      </a:accent6>
      <a:hlink>
        <a:srgbClr val="00B5E2"/>
      </a:hlink>
      <a:folHlink>
        <a:srgbClr val="F6BE00"/>
      </a:folHlink>
    </a:clrScheme>
    <a:fontScheme name="Custom 5">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defPPr algn="l">
          <a:spcBef>
            <a:spcPts val="600"/>
          </a:spcBef>
          <a:defRPr dirty="0" smtClean="0">
            <a:gradFill>
              <a:gsLst>
                <a:gs pos="33654">
                  <a:schemeClr val="bg1"/>
                </a:gs>
                <a:gs pos="15000">
                  <a:schemeClr val="bg1"/>
                </a:gs>
              </a:gsLst>
              <a:lin ang="0" scaled="1"/>
            </a:gradFill>
          </a:defRPr>
        </a:defPPr>
      </a:lstStyle>
      <a:style>
        <a:lnRef idx="1">
          <a:schemeClr val="accent1"/>
        </a:lnRef>
        <a:fillRef idx="3">
          <a:schemeClr val="accent1"/>
        </a:fillRef>
        <a:effectRef idx="2">
          <a:schemeClr val="accent1"/>
        </a:effectRef>
        <a:fontRef idx="minor">
          <a:schemeClr val="lt1"/>
        </a:fontRef>
      </a:style>
    </a:spDef>
    <a:lnDef>
      <a:spPr>
        <a:ln w="9525">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wrap="square" lIns="0" tIns="0" rIns="0" bIns="0" rtlCol="0">
        <a:spAutoFit/>
      </a:bodyPr>
      <a:lstStyle>
        <a:defPPr marL="0" indent="0" algn="l">
          <a:buFont typeface="Arial"/>
          <a:buNone/>
          <a:defRPr sz="1600" dirty="0" smtClean="0">
            <a:gradFill>
              <a:gsLst>
                <a:gs pos="3365">
                  <a:schemeClr val="tx1"/>
                </a:gs>
                <a:gs pos="10577">
                  <a:schemeClr val="tx1"/>
                </a:gs>
              </a:gsLst>
              <a:lin ang="0" scaled="1"/>
            </a:gradFill>
          </a:defRPr>
        </a:defPPr>
      </a:lstStyle>
    </a:txDef>
  </a:objectDefaults>
  <a:extraClrSchemeLst/>
  <a:extLst>
    <a:ext uri="{05A4C25C-085E-4340-85A3-A5531E510DB2}">
      <thm15:themeFamily xmlns:thm15="http://schemas.microsoft.com/office/thememl/2012/main" name="Teladoc Health PPT Template_Complete_062420_v02" id="{0F4C3BAA-26E1-49F0-BFAD-9030184B3CB0}" vid="{7A865E20-30C6-4685-8579-A88DD10819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igrationWizId xmlns="314cb0c1-2d50-47a5-90dc-1609bec78759" xsi:nil="true"/>
    <MigrationWizIdPermissionLevels xmlns="314cb0c1-2d50-47a5-90dc-1609bec78759" xsi:nil="true"/>
    <MigrationWizIdPermissions xmlns="314cb0c1-2d50-47a5-90dc-1609bec78759" xsi:nil="true"/>
    <MigrationWizIdSecurityGroups xmlns="314cb0c1-2d50-47a5-90dc-1609bec78759" xsi:nil="true"/>
    <MigrationWizIdDocumentLibraryPermissions xmlns="314cb0c1-2d50-47a5-90dc-1609bec7875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EB4F3A8C4D34D48BA5CA361A43209FE" ma:contentTypeVersion="9" ma:contentTypeDescription="Create a new document." ma:contentTypeScope="" ma:versionID="57cd09ce0fdbd2a5a5ab428c47ab29cd">
  <xsd:schema xmlns:xsd="http://www.w3.org/2001/XMLSchema" xmlns:xs="http://www.w3.org/2001/XMLSchema" xmlns:p="http://schemas.microsoft.com/office/2006/metadata/properties" xmlns:ns2="314cb0c1-2d50-47a5-90dc-1609bec78759" targetNamespace="http://schemas.microsoft.com/office/2006/metadata/properties" ma:root="true" ma:fieldsID="85167a552dee44cd1ed3d832c99656e8" ns2:_="">
    <xsd:import namespace="314cb0c1-2d50-47a5-90dc-1609bec78759"/>
    <xsd:element name="properties">
      <xsd:complexType>
        <xsd:sequence>
          <xsd:element name="documentManagement">
            <xsd:complexType>
              <xsd:all>
                <xsd:element ref="ns2:MigrationWizId" minOccurs="0"/>
                <xsd:element ref="ns2:MigrationWizIdPermissions" minOccurs="0"/>
                <xsd:element ref="ns2:MigrationWizIdPermissionLevels" minOccurs="0"/>
                <xsd:element ref="ns2:MigrationWizIdDocumentLibraryPermissions" minOccurs="0"/>
                <xsd:element ref="ns2:MigrationWizIdSecurityGroups" minOccurs="0"/>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4cb0c1-2d50-47a5-90dc-1609bec78759"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CC14D9-A95C-4597-A7EF-7A0131A3128A}">
  <ds:schemaRefs>
    <ds:schemaRef ds:uri="http://purl.org/dc/terms/"/>
    <ds:schemaRef ds:uri="http://schemas.openxmlformats.org/package/2006/metadata/core-properties"/>
    <ds:schemaRef ds:uri="314cb0c1-2d50-47a5-90dc-1609bec78759"/>
    <ds:schemaRef ds:uri="http://www.w3.org/XML/1998/namespace"/>
    <ds:schemaRef ds:uri="http://purl.org/dc/elements/1.1/"/>
    <ds:schemaRef ds:uri="http://purl.org/dc/dcmitype/"/>
    <ds:schemaRef ds:uri="http://schemas.microsoft.com/office/2006/documentManagement/typ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B9C25BA2-D8A9-42A2-9C34-2B354941A6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4cb0c1-2d50-47a5-90dc-1609bec787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6442210-A829-4285-BC74-B4047F3F26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Teladoc Health PPT Template_Complete_062420_v02</Template>
  <TotalTime>12245</TotalTime>
  <Words>432</Words>
  <Application>Microsoft Office PowerPoint</Application>
  <PresentationFormat>Widescreen</PresentationFormat>
  <Paragraphs>28</Paragraphs>
  <Slides>5</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vt:i4>
      </vt:variant>
    </vt:vector>
  </HeadingPairs>
  <TitlesOfParts>
    <vt:vector size="12" baseType="lpstr">
      <vt:lpstr>Arial</vt:lpstr>
      <vt:lpstr>Avenir Next LT Pro</vt:lpstr>
      <vt:lpstr>Calibri</vt:lpstr>
      <vt:lpstr>Century Gothic</vt:lpstr>
      <vt:lpstr>Courier New</vt:lpstr>
      <vt:lpstr>4-60176_Teledoc_Template</vt:lpstr>
      <vt:lpstr>Document</vt:lpstr>
      <vt:lpstr>Security Questionnaires – Solution Analysis &amp; Design Team </vt:lpstr>
      <vt:lpstr>Security Questionnaires and Assessments</vt:lpstr>
      <vt:lpstr>Security Questionnaires and Assessments</vt:lpstr>
      <vt:lpstr>Security Questionnaires and Assessments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creator>Anna Dunavin</dc:creator>
  <cp:lastModifiedBy>Michael Foster</cp:lastModifiedBy>
  <cp:revision>360</cp:revision>
  <cp:lastPrinted>2017-09-26T21:50:35Z</cp:lastPrinted>
  <dcterms:created xsi:type="dcterms:W3CDTF">2020-06-26T18:04:50Z</dcterms:created>
  <dcterms:modified xsi:type="dcterms:W3CDTF">2020-12-31T00:50:01Z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usinessUnit">
    <vt:lpwstr>72;#Marketing|4cd3c047-7434-4264-bd93-7b3cbdc58bab</vt:lpwstr>
  </property>
  <property fmtid="{D5CDD505-2E9C-101B-9397-08002B2CF9AE}" pid="3" name="ContentTypeId">
    <vt:lpwstr>0x0101008EB4F3A8C4D34D48BA5CA361A43209FE</vt:lpwstr>
  </property>
  <property fmtid="{D5CDD505-2E9C-101B-9397-08002B2CF9AE}" pid="4" name="DocumentType">
    <vt:lpwstr>73;#Brand Templates|026f8f1d-3b04-4fcc-bd34-c22f07f48cdf</vt:lpwstr>
  </property>
</Properties>
</file>